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272D30"/>
        </a:solidFill>
        <a:effectLst/>
        <a:uFillTx/>
        <a:latin typeface="WorkSans-Regular"/>
        <a:ea typeface="WorkSans-Regular"/>
        <a:cs typeface="WorkSans-Regular"/>
        <a:sym typeface="WorkSans-Regular"/>
      </a:defRPr>
    </a:lvl1pPr>
    <a:lvl2pPr marL="0" marR="0" indent="228600" algn="l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272D30"/>
        </a:solidFill>
        <a:effectLst/>
        <a:uFillTx/>
        <a:latin typeface="WorkSans-Regular"/>
        <a:ea typeface="WorkSans-Regular"/>
        <a:cs typeface="WorkSans-Regular"/>
        <a:sym typeface="WorkSans-Regular"/>
      </a:defRPr>
    </a:lvl2pPr>
    <a:lvl3pPr marL="0" marR="0" indent="457200" algn="l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272D30"/>
        </a:solidFill>
        <a:effectLst/>
        <a:uFillTx/>
        <a:latin typeface="WorkSans-Regular"/>
        <a:ea typeface="WorkSans-Regular"/>
        <a:cs typeface="WorkSans-Regular"/>
        <a:sym typeface="WorkSans-Regular"/>
      </a:defRPr>
    </a:lvl3pPr>
    <a:lvl4pPr marL="0" marR="0" indent="685800" algn="l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272D30"/>
        </a:solidFill>
        <a:effectLst/>
        <a:uFillTx/>
        <a:latin typeface="WorkSans-Regular"/>
        <a:ea typeface="WorkSans-Regular"/>
        <a:cs typeface="WorkSans-Regular"/>
        <a:sym typeface="WorkSans-Regular"/>
      </a:defRPr>
    </a:lvl4pPr>
    <a:lvl5pPr marL="0" marR="0" indent="914400" algn="l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272D30"/>
        </a:solidFill>
        <a:effectLst/>
        <a:uFillTx/>
        <a:latin typeface="WorkSans-Regular"/>
        <a:ea typeface="WorkSans-Regular"/>
        <a:cs typeface="WorkSans-Regular"/>
        <a:sym typeface="WorkSans-Regular"/>
      </a:defRPr>
    </a:lvl5pPr>
    <a:lvl6pPr marL="0" marR="0" indent="2286000" algn="l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272D30"/>
        </a:solidFill>
        <a:effectLst/>
        <a:uFillTx/>
        <a:latin typeface="WorkSans-Regular"/>
        <a:ea typeface="WorkSans-Regular"/>
        <a:cs typeface="WorkSans-Regular"/>
        <a:sym typeface="WorkSans-Regular"/>
      </a:defRPr>
    </a:lvl6pPr>
    <a:lvl7pPr marL="0" marR="0" indent="2743200" algn="l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272D30"/>
        </a:solidFill>
        <a:effectLst/>
        <a:uFillTx/>
        <a:latin typeface="WorkSans-Regular"/>
        <a:ea typeface="WorkSans-Regular"/>
        <a:cs typeface="WorkSans-Regular"/>
        <a:sym typeface="WorkSans-Regular"/>
      </a:defRPr>
    </a:lvl7pPr>
    <a:lvl8pPr marL="0" marR="0" indent="3200400" algn="l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272D30"/>
        </a:solidFill>
        <a:effectLst/>
        <a:uFillTx/>
        <a:latin typeface="WorkSans-Regular"/>
        <a:ea typeface="WorkSans-Regular"/>
        <a:cs typeface="WorkSans-Regular"/>
        <a:sym typeface="WorkSans-Regular"/>
      </a:defRPr>
    </a:lvl8pPr>
    <a:lvl9pPr marL="0" marR="0" indent="3657600" algn="l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272D30"/>
        </a:solidFill>
        <a:effectLst/>
        <a:uFillTx/>
        <a:latin typeface="WorkSans-Regular"/>
        <a:ea typeface="WorkSans-Regular"/>
        <a:cs typeface="WorkSans-Regular"/>
        <a:sym typeface="WorkSans-Regular"/>
      </a:defRPr>
    </a:lvl9pPr>
  </p:defaultTextStyle>
  <p:modifyVerifier cryptProviderType="rsaAES" cryptAlgorithmClass="hash" cryptAlgorithmType="typeAny" cryptAlgorithmSid="14" spinCount="100000" saltData="WIaAGwgW+44GKOpT1A7fHA==" hashData="8r4LG7s9Fbsqxw7nomfU3G7YJRMqWJIaxacZgNxDd8/MoTsN/Oee03zPQ1aqXGVSd/vOROQT/HYAC39htrBfr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55" d="100"/>
          <a:sy n="55" d="100"/>
        </p:scale>
        <p:origin x="6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71635" y="11525250"/>
            <a:ext cx="431205" cy="431801"/>
          </a:xfrm>
          <a:prstGeom prst="rect">
            <a:avLst/>
          </a:prstGeom>
        </p:spPr>
        <p:txBody>
          <a:bodyPr wrap="none"/>
          <a:lstStyle>
            <a:lvl1pPr>
              <a:defRPr sz="2400" cap="none" spc="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dark bg">
    <p:bg>
      <p:bgPr>
        <a:solidFill>
          <a:srgbClr val="4950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71635" y="11525250"/>
            <a:ext cx="431205" cy="431801"/>
          </a:xfrm>
          <a:prstGeom prst="rect">
            <a:avLst/>
          </a:prstGeom>
        </p:spPr>
        <p:txBody>
          <a:bodyPr wrap="none"/>
          <a:lstStyle>
            <a:lvl1pPr>
              <a:defRPr sz="2400" cap="none" spc="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7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 1">
    <p:bg>
      <p:bgPr>
        <a:solidFill>
          <a:srgbClr val="4950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Quadrat"/>
          <p:cNvSpPr/>
          <p:nvPr/>
        </p:nvSpPr>
        <p:spPr>
          <a:xfrm>
            <a:off x="22546602" y="11790088"/>
            <a:ext cx="895293" cy="895293"/>
          </a:xfrm>
          <a:prstGeom prst="rect">
            <a:avLst/>
          </a:prstGeom>
          <a:solidFill>
            <a:srgbClr val="E30B17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Titeltext</a:t>
            </a:r>
          </a:p>
        </p:txBody>
      </p:sp>
      <p:sp>
        <p:nvSpPr>
          <p:cNvPr id="37" name="Textebene 1…"/>
          <p:cNvSpPr txBox="1">
            <a:spLocks noGrp="1"/>
          </p:cNvSpPr>
          <p:nvPr>
            <p:ph type="body" idx="1"/>
          </p:nvPr>
        </p:nvSpPr>
        <p:spPr>
          <a:xfrm>
            <a:off x="2167984" y="4630044"/>
            <a:ext cx="20476358" cy="7019293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22690295" y="11996435"/>
            <a:ext cx="607908" cy="4317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2D3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Quadrat"/>
          <p:cNvSpPr/>
          <p:nvPr/>
        </p:nvSpPr>
        <p:spPr>
          <a:xfrm>
            <a:off x="22546602" y="11790088"/>
            <a:ext cx="895293" cy="895293"/>
          </a:xfrm>
          <a:prstGeom prst="rect">
            <a:avLst/>
          </a:prstGeom>
          <a:solidFill>
            <a:srgbClr val="34393D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7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rgbClr val="74808C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>
              <a:lnSpc>
                <a:spcPct val="100000"/>
              </a:lnSpc>
              <a:defRPr sz="2000">
                <a:solidFill>
                  <a:srgbClr val="74808C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>
              <a:lnSpc>
                <a:spcPct val="100000"/>
              </a:lnSpc>
              <a:defRPr sz="2000">
                <a:solidFill>
                  <a:srgbClr val="74808C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>
              <a:lnSpc>
                <a:spcPct val="100000"/>
              </a:lnSpc>
              <a:defRPr sz="2000">
                <a:solidFill>
                  <a:srgbClr val="74808C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>
              <a:lnSpc>
                <a:spcPct val="100000"/>
              </a:lnSpc>
              <a:defRPr sz="2000">
                <a:solidFill>
                  <a:srgbClr val="74808C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at"/>
          <p:cNvSpPr/>
          <p:nvPr/>
        </p:nvSpPr>
        <p:spPr>
          <a:xfrm>
            <a:off x="22546602" y="11790088"/>
            <a:ext cx="895293" cy="895293"/>
          </a:xfrm>
          <a:prstGeom prst="rect">
            <a:avLst/>
          </a:prstGeom>
          <a:solidFill>
            <a:srgbClr val="E30B1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" name="Titeltext"/>
          <p:cNvSpPr txBox="1">
            <a:spLocks noGrp="1"/>
          </p:cNvSpPr>
          <p:nvPr>
            <p:ph type="title"/>
          </p:nvPr>
        </p:nvSpPr>
        <p:spPr>
          <a:xfrm>
            <a:off x="2121840" y="2279414"/>
            <a:ext cx="16482720" cy="21768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Titeltext</a:t>
            </a:r>
          </a:p>
        </p:txBody>
      </p:sp>
      <p:sp>
        <p:nvSpPr>
          <p:cNvPr id="4" name="Textebene 1…"/>
          <p:cNvSpPr txBox="1">
            <a:spLocks noGrp="1"/>
          </p:cNvSpPr>
          <p:nvPr>
            <p:ph type="body" idx="1"/>
          </p:nvPr>
        </p:nvSpPr>
        <p:spPr>
          <a:xfrm>
            <a:off x="2272637" y="4671905"/>
            <a:ext cx="20476357" cy="70192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22546602" y="12009135"/>
            <a:ext cx="895293" cy="431799"/>
          </a:xfrm>
          <a:prstGeom prst="rect">
            <a:avLst/>
          </a:prstGeom>
          <a:ln w="3175">
            <a:miter lim="400000"/>
          </a:ln>
        </p:spPr>
        <p:txBody>
          <a:bodyPr lIns="38100" tIns="38100" rIns="38100" bIns="38100">
            <a:spAutoFit/>
          </a:bodyPr>
          <a:lstStyle>
            <a:lvl1pPr algn="ctr">
              <a:lnSpc>
                <a:spcPct val="100000"/>
              </a:lnSpc>
              <a:defRPr sz="2000" cap="all" spc="4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272D30"/>
          </a:solidFill>
          <a:uFillTx/>
          <a:latin typeface="+mj-lt"/>
          <a:ea typeface="+mj-ea"/>
          <a:cs typeface="+mj-cs"/>
          <a:sym typeface="Poppins Medium"/>
        </a:defRPr>
      </a:lvl1pPr>
      <a:lvl2pPr marL="0" marR="0" indent="228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272D30"/>
          </a:solidFill>
          <a:uFillTx/>
          <a:latin typeface="+mj-lt"/>
          <a:ea typeface="+mj-ea"/>
          <a:cs typeface="+mj-cs"/>
          <a:sym typeface="Poppins Medium"/>
        </a:defRPr>
      </a:lvl2pPr>
      <a:lvl3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272D30"/>
          </a:solidFill>
          <a:uFillTx/>
          <a:latin typeface="+mj-lt"/>
          <a:ea typeface="+mj-ea"/>
          <a:cs typeface="+mj-cs"/>
          <a:sym typeface="Poppins Medium"/>
        </a:defRPr>
      </a:lvl3pPr>
      <a:lvl4pPr marL="0" marR="0" indent="685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272D30"/>
          </a:solidFill>
          <a:uFillTx/>
          <a:latin typeface="+mj-lt"/>
          <a:ea typeface="+mj-ea"/>
          <a:cs typeface="+mj-cs"/>
          <a:sym typeface="Poppins Medium"/>
        </a:defRPr>
      </a:lvl4pPr>
      <a:lvl5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272D30"/>
          </a:solidFill>
          <a:uFillTx/>
          <a:latin typeface="+mj-lt"/>
          <a:ea typeface="+mj-ea"/>
          <a:cs typeface="+mj-cs"/>
          <a:sym typeface="Poppins Medium"/>
        </a:defRPr>
      </a:lvl5pPr>
      <a:lvl6pPr marL="0" marR="0" indent="1143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272D30"/>
          </a:solidFill>
          <a:uFillTx/>
          <a:latin typeface="+mj-lt"/>
          <a:ea typeface="+mj-ea"/>
          <a:cs typeface="+mj-cs"/>
          <a:sym typeface="Poppins Medium"/>
        </a:defRPr>
      </a:lvl6pPr>
      <a:lvl7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272D30"/>
          </a:solidFill>
          <a:uFillTx/>
          <a:latin typeface="+mj-lt"/>
          <a:ea typeface="+mj-ea"/>
          <a:cs typeface="+mj-cs"/>
          <a:sym typeface="Poppins Medium"/>
        </a:defRPr>
      </a:lvl7pPr>
      <a:lvl8pPr marL="0" marR="0" indent="1600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272D30"/>
          </a:solidFill>
          <a:uFillTx/>
          <a:latin typeface="+mj-lt"/>
          <a:ea typeface="+mj-ea"/>
          <a:cs typeface="+mj-cs"/>
          <a:sym typeface="Poppins Medium"/>
        </a:defRPr>
      </a:lvl8pPr>
      <a:lvl9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272D30"/>
          </a:solidFill>
          <a:uFillTx/>
          <a:latin typeface="+mj-lt"/>
          <a:ea typeface="+mj-ea"/>
          <a:cs typeface="+mj-cs"/>
          <a:sym typeface="Poppins Medium"/>
        </a:defRPr>
      </a:lvl9pPr>
    </p:titleStyle>
    <p:bodyStyle>
      <a:lvl1pPr marL="0" marR="0" indent="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272D30"/>
          </a:solidFill>
          <a:uFillTx/>
          <a:latin typeface="WorkSans-Regular"/>
          <a:ea typeface="WorkSans-Regular"/>
          <a:cs typeface="WorkSans-Regular"/>
          <a:sym typeface="WorkSans-Regular"/>
        </a:defRPr>
      </a:lvl1pPr>
      <a:lvl2pPr marL="0" marR="0" indent="22860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272D30"/>
          </a:solidFill>
          <a:uFillTx/>
          <a:latin typeface="WorkSans-Regular"/>
          <a:ea typeface="WorkSans-Regular"/>
          <a:cs typeface="WorkSans-Regular"/>
          <a:sym typeface="WorkSans-Regular"/>
        </a:defRPr>
      </a:lvl2pPr>
      <a:lvl3pPr marL="0" marR="0" indent="45720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272D30"/>
          </a:solidFill>
          <a:uFillTx/>
          <a:latin typeface="WorkSans-Regular"/>
          <a:ea typeface="WorkSans-Regular"/>
          <a:cs typeface="WorkSans-Regular"/>
          <a:sym typeface="WorkSans-Regular"/>
        </a:defRPr>
      </a:lvl3pPr>
      <a:lvl4pPr marL="0" marR="0" indent="68580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272D30"/>
          </a:solidFill>
          <a:uFillTx/>
          <a:latin typeface="WorkSans-Regular"/>
          <a:ea typeface="WorkSans-Regular"/>
          <a:cs typeface="WorkSans-Regular"/>
          <a:sym typeface="WorkSans-Regular"/>
        </a:defRPr>
      </a:lvl4pPr>
      <a:lvl5pPr marL="0" marR="0" indent="91440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272D30"/>
          </a:solidFill>
          <a:uFillTx/>
          <a:latin typeface="WorkSans-Regular"/>
          <a:ea typeface="WorkSans-Regular"/>
          <a:cs typeface="WorkSans-Regular"/>
          <a:sym typeface="WorkSans-Regular"/>
        </a:defRPr>
      </a:lvl5pPr>
      <a:lvl6pPr marL="0" marR="0" indent="114300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272D30"/>
          </a:solidFill>
          <a:uFillTx/>
          <a:latin typeface="WorkSans-Regular"/>
          <a:ea typeface="WorkSans-Regular"/>
          <a:cs typeface="WorkSans-Regular"/>
          <a:sym typeface="WorkSans-Regular"/>
        </a:defRPr>
      </a:lvl6pPr>
      <a:lvl7pPr marL="0" marR="0" indent="137160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272D30"/>
          </a:solidFill>
          <a:uFillTx/>
          <a:latin typeface="WorkSans-Regular"/>
          <a:ea typeface="WorkSans-Regular"/>
          <a:cs typeface="WorkSans-Regular"/>
          <a:sym typeface="WorkSans-Regular"/>
        </a:defRPr>
      </a:lvl7pPr>
      <a:lvl8pPr marL="0" marR="0" indent="160020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272D30"/>
          </a:solidFill>
          <a:uFillTx/>
          <a:latin typeface="WorkSans-Regular"/>
          <a:ea typeface="WorkSans-Regular"/>
          <a:cs typeface="WorkSans-Regular"/>
          <a:sym typeface="WorkSans-Regular"/>
        </a:defRPr>
      </a:lvl8pPr>
      <a:lvl9pPr marL="0" marR="0" indent="182880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272D30"/>
          </a:solidFill>
          <a:uFillTx/>
          <a:latin typeface="WorkSans-Regular"/>
          <a:ea typeface="WorkSans-Regular"/>
          <a:cs typeface="WorkSans-Regular"/>
          <a:sym typeface="WorkSans-Regular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Quadrat"/>
          <p:cNvSpPr/>
          <p:nvPr/>
        </p:nvSpPr>
        <p:spPr>
          <a:xfrm>
            <a:off x="15055836" y="8632456"/>
            <a:ext cx="3113158" cy="311315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8" name="Quadrat"/>
          <p:cNvSpPr/>
          <p:nvPr/>
        </p:nvSpPr>
        <p:spPr>
          <a:xfrm>
            <a:off x="18161648" y="8632456"/>
            <a:ext cx="3113158" cy="3113159"/>
          </a:xfrm>
          <a:prstGeom prst="rect">
            <a:avLst/>
          </a:prstGeom>
          <a:solidFill>
            <a:srgbClr val="E30B17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9" name="Quadrat"/>
          <p:cNvSpPr/>
          <p:nvPr/>
        </p:nvSpPr>
        <p:spPr>
          <a:xfrm>
            <a:off x="21265030" y="8632456"/>
            <a:ext cx="3113159" cy="311315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0" name="Rechteck"/>
          <p:cNvSpPr/>
          <p:nvPr/>
        </p:nvSpPr>
        <p:spPr>
          <a:xfrm>
            <a:off x="-5358" y="8632456"/>
            <a:ext cx="636758" cy="3113159"/>
          </a:xfrm>
          <a:prstGeom prst="rect">
            <a:avLst/>
          </a:prstGeom>
          <a:solidFill>
            <a:srgbClr val="E30B17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61" name="HRC-Logo-Concept-v2.png" descr="HRC-Logo-Concept-v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2063" y="2840173"/>
            <a:ext cx="8343901" cy="2686737"/>
          </a:xfrm>
          <a:prstGeom prst="rect">
            <a:avLst/>
          </a:prstGeom>
          <a:ln w="3175">
            <a:miter lim="400000"/>
          </a:ln>
        </p:spPr>
      </p:pic>
      <p:sp>
        <p:nvSpPr>
          <p:cNvPr id="62" name="Vereinskommunikation…"/>
          <p:cNvSpPr txBox="1"/>
          <p:nvPr/>
        </p:nvSpPr>
        <p:spPr>
          <a:xfrm>
            <a:off x="1686372" y="9062595"/>
            <a:ext cx="9300008" cy="18817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pPr defTabSz="536575">
              <a:lnSpc>
                <a:spcPct val="70000"/>
              </a:lnSpc>
              <a:defRPr sz="5200"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rPr dirty="0" err="1"/>
              <a:t>Vereinskommunikation</a:t>
            </a:r>
            <a:endParaRPr dirty="0"/>
          </a:p>
          <a:p>
            <a:pPr defTabSz="536575">
              <a:lnSpc>
                <a:spcPct val="70000"/>
              </a:lnSpc>
              <a:defRPr sz="5200"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rPr dirty="0" err="1"/>
              <a:t>mit</a:t>
            </a:r>
            <a:r>
              <a:rPr dirty="0"/>
              <a:t> Slack (Online Meetings)</a:t>
            </a:r>
          </a:p>
        </p:txBody>
      </p:sp>
      <p:sp>
        <p:nvSpPr>
          <p:cNvPr id="63" name="Sportforum 2019"/>
          <p:cNvSpPr txBox="1"/>
          <p:nvPr/>
        </p:nvSpPr>
        <p:spPr>
          <a:xfrm>
            <a:off x="1686372" y="10872247"/>
            <a:ext cx="7921006" cy="4432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lnSpc>
                <a:spcPct val="100000"/>
              </a:lnSpc>
              <a:defRPr sz="2100" cap="all" spc="420">
                <a:solidFill>
                  <a:srgbClr val="53585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Sportforum 2019</a:t>
            </a:r>
          </a:p>
        </p:txBody>
      </p:sp>
      <p:sp>
        <p:nvSpPr>
          <p:cNvPr id="64" name="Quadrat"/>
          <p:cNvSpPr/>
          <p:nvPr/>
        </p:nvSpPr>
        <p:spPr>
          <a:xfrm>
            <a:off x="11943857" y="8632456"/>
            <a:ext cx="3113158" cy="3113159"/>
          </a:xfrm>
          <a:prstGeom prst="rect">
            <a:avLst/>
          </a:prstGeom>
          <a:solidFill>
            <a:srgbClr val="E30B17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Hannoverscher Radsport Club von 1912 e.V."/>
          <p:cNvSpPr txBox="1"/>
          <p:nvPr/>
        </p:nvSpPr>
        <p:spPr>
          <a:xfrm>
            <a:off x="2450372" y="2231147"/>
            <a:ext cx="7528521" cy="3962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100000"/>
              </a:lnSpc>
              <a:defRPr sz="1800" cap="all" spc="360">
                <a:solidFill>
                  <a:srgbClr val="E30B17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Hannoverscher Radsport Club von 1912 e.V.</a:t>
            </a:r>
          </a:p>
        </p:txBody>
      </p:sp>
      <p:sp>
        <p:nvSpPr>
          <p:cNvPr id="67" name="Über 100 Jahre Radsport"/>
          <p:cNvSpPr txBox="1"/>
          <p:nvPr/>
        </p:nvSpPr>
        <p:spPr>
          <a:xfrm>
            <a:off x="2426639" y="2640842"/>
            <a:ext cx="9335159" cy="41454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>
            <a:lvl1pPr>
              <a:lnSpc>
                <a:spcPct val="80000"/>
              </a:lnSpc>
              <a:defRPr sz="10000">
                <a:latin typeface="+mj-lt"/>
                <a:ea typeface="+mj-ea"/>
                <a:cs typeface="+mj-cs"/>
                <a:sym typeface="Poppins Medium"/>
              </a:defRPr>
            </a:lvl1pPr>
          </a:lstStyle>
          <a:p>
            <a:r>
              <a:rPr dirty="0" err="1"/>
              <a:t>Über</a:t>
            </a:r>
            <a:r>
              <a:rPr dirty="0"/>
              <a:t> 100 Jahre </a:t>
            </a:r>
            <a:r>
              <a:rPr dirty="0" err="1"/>
              <a:t>Radsport</a:t>
            </a:r>
            <a:endParaRPr dirty="0"/>
          </a:p>
        </p:txBody>
      </p:sp>
      <p:sp>
        <p:nvSpPr>
          <p:cNvPr id="68" name="Als Hannovers größter und traditionsreichster Radsport Club vereinen wir seit über einem Jahrhundert Radsportbegeisterte unter einem Dach. Neben Rennsport und Radtourenfahren bieten wir dabei auch gemütliches Radwandern an.…"/>
          <p:cNvSpPr txBox="1"/>
          <p:nvPr/>
        </p:nvSpPr>
        <p:spPr>
          <a:xfrm>
            <a:off x="2466378" y="6485962"/>
            <a:ext cx="8754853" cy="55178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pPr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pPr>
            <a:r>
              <a:t>Als Hannovers größter und traditionsreichster Radsport Club vereinen wir seit über einem Jahrhundert Radsportbegeisterte unter einem Dach. Neben </a:t>
            </a:r>
            <a:r>
              <a:rPr b="1">
                <a:latin typeface="WorkSans-Bold"/>
                <a:ea typeface="WorkSans-Bold"/>
                <a:cs typeface="WorkSans-Bold"/>
                <a:sym typeface="WorkSans-Bold"/>
              </a:rPr>
              <a:t>Rennsport</a:t>
            </a:r>
            <a:r>
              <a:t> und </a:t>
            </a:r>
            <a:r>
              <a:rPr b="1">
                <a:latin typeface="WorkSans-Bold"/>
                <a:ea typeface="WorkSans-Bold"/>
                <a:cs typeface="WorkSans-Bold"/>
                <a:sym typeface="WorkSans-Bold"/>
              </a:rPr>
              <a:t>Radtourenfahren</a:t>
            </a:r>
            <a:r>
              <a:t> bieten wir dabei auch gemütliches </a:t>
            </a:r>
            <a:r>
              <a:rPr b="1">
                <a:latin typeface="WorkSans-Bold"/>
                <a:ea typeface="WorkSans-Bold"/>
                <a:cs typeface="WorkSans-Bold"/>
                <a:sym typeface="WorkSans-Bold"/>
              </a:rPr>
              <a:t>Radwandern</a:t>
            </a:r>
            <a:r>
              <a:t> an.</a:t>
            </a:r>
          </a:p>
          <a:p>
            <a:endParaRPr/>
          </a:p>
          <a:p>
            <a:r>
              <a:t>Unser Vereinshaus befindet sich im Stadtteil Calenberger Neustadt, Weddigenufer 23, kaum 100 Meter vor dem Zusammenfluss von Leine und Ihme. </a:t>
            </a:r>
          </a:p>
        </p:txBody>
      </p:sp>
      <p:sp>
        <p:nvSpPr>
          <p:cNvPr id="69" name="Rechteck"/>
          <p:cNvSpPr/>
          <p:nvPr/>
        </p:nvSpPr>
        <p:spPr>
          <a:xfrm>
            <a:off x="12473183" y="5811767"/>
            <a:ext cx="11910817" cy="2752361"/>
          </a:xfrm>
          <a:prstGeom prst="roundRect">
            <a:avLst>
              <a:gd name="adj" fmla="val 0"/>
            </a:avLst>
          </a:prstGeom>
          <a:solidFill>
            <a:srgbClr val="E30B1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72" name="Gruppieren"/>
          <p:cNvGrpSpPr/>
          <p:nvPr/>
        </p:nvGrpSpPr>
        <p:grpSpPr>
          <a:xfrm>
            <a:off x="15290468" y="3852636"/>
            <a:ext cx="6721536" cy="1327943"/>
            <a:chOff x="0" y="269238"/>
            <a:chExt cx="6721535" cy="1327941"/>
          </a:xfrm>
        </p:grpSpPr>
        <p:sp>
          <p:nvSpPr>
            <p:cNvPr id="70" name="Nationale Meister"/>
            <p:cNvSpPr/>
            <p:nvPr/>
          </p:nvSpPr>
          <p:spPr>
            <a:xfrm>
              <a:off x="0" y="269238"/>
              <a:ext cx="599519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ct val="80000"/>
                </a:lnSpc>
                <a:defRPr sz="2600">
                  <a:solidFill>
                    <a:srgbClr val="34393D"/>
                  </a:solidFill>
                  <a:latin typeface="+mn-lt"/>
                  <a:ea typeface="+mn-ea"/>
                  <a:cs typeface="+mn-cs"/>
                  <a:sym typeface="Poppins Bold"/>
                </a:defRPr>
              </a:lvl1pPr>
            </a:lstStyle>
            <a:p>
              <a:r>
                <a:t>Nationale Meister</a:t>
              </a:r>
            </a:p>
          </p:txBody>
        </p:sp>
        <p:sp>
          <p:nvSpPr>
            <p:cNvPr id="71" name="Mit über 25 Deutschen Meistertiteln gehört der HRC zu den erfolgreichsten Radsportvereinen Deutschlands."/>
            <p:cNvSpPr txBox="1"/>
            <p:nvPr/>
          </p:nvSpPr>
          <p:spPr>
            <a:xfrm>
              <a:off x="28761" y="600093"/>
              <a:ext cx="6692775" cy="99708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defTabSz="808990">
                <a:lnSpc>
                  <a:spcPct val="100000"/>
                </a:lnSpc>
                <a:defRPr sz="1960">
                  <a:solidFill>
                    <a:srgbClr val="74808C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r>
                <a:t>Mit über 25 Deutschen Meistertiteln gehört der HRC zu den erfolgreichsten Radsportvereinen Deutschlands.</a:t>
              </a:r>
            </a:p>
          </p:txBody>
        </p:sp>
      </p:grpSp>
      <p:sp>
        <p:nvSpPr>
          <p:cNvPr id="73" name="Olympiasieger"/>
          <p:cNvSpPr txBox="1"/>
          <p:nvPr/>
        </p:nvSpPr>
        <p:spPr>
          <a:xfrm>
            <a:off x="15290468" y="6446146"/>
            <a:ext cx="5995190" cy="5384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80000"/>
              </a:lnSpc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  <a:sym typeface="Poppins Bold"/>
              </a:defRPr>
            </a:lvl1pPr>
          </a:lstStyle>
          <a:p>
            <a:r>
              <a:t>Olympiasieger</a:t>
            </a:r>
          </a:p>
        </p:txBody>
      </p:sp>
      <p:sp>
        <p:nvSpPr>
          <p:cNvPr id="74" name="Bei den Olympischen Spielen 1992 in Barcelona holen zwei HRC Fahrer Gold im 4er Mannschaftsfahren auf der Straße."/>
          <p:cNvSpPr txBox="1"/>
          <p:nvPr/>
        </p:nvSpPr>
        <p:spPr>
          <a:xfrm>
            <a:off x="15319229" y="7046240"/>
            <a:ext cx="7637933" cy="9970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t>Bei den Olympischen Spielen 1992 in Barcelona holen zwei HRC Fahrer Gold im 4er Mannschaftsfahren auf der Straße.</a:t>
            </a:r>
          </a:p>
        </p:txBody>
      </p:sp>
      <p:grpSp>
        <p:nvGrpSpPr>
          <p:cNvPr id="77" name="Gruppieren"/>
          <p:cNvGrpSpPr/>
          <p:nvPr/>
        </p:nvGrpSpPr>
        <p:grpSpPr>
          <a:xfrm>
            <a:off x="15290468" y="9510318"/>
            <a:ext cx="6721536" cy="1327942"/>
            <a:chOff x="0" y="269238"/>
            <a:chExt cx="6721535" cy="1327941"/>
          </a:xfrm>
        </p:grpSpPr>
        <p:sp>
          <p:nvSpPr>
            <p:cNvPr id="75" name="Weltmeister"/>
            <p:cNvSpPr/>
            <p:nvPr/>
          </p:nvSpPr>
          <p:spPr>
            <a:xfrm>
              <a:off x="0" y="269238"/>
              <a:ext cx="599519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ct val="80000"/>
                </a:lnSpc>
                <a:defRPr sz="2600">
                  <a:solidFill>
                    <a:srgbClr val="34393D"/>
                  </a:solidFill>
                  <a:latin typeface="+mn-lt"/>
                  <a:ea typeface="+mn-ea"/>
                  <a:cs typeface="+mn-cs"/>
                  <a:sym typeface="Poppins Bold"/>
                </a:defRPr>
              </a:lvl1pPr>
            </a:lstStyle>
            <a:p>
              <a:r>
                <a:t>Weltmeister</a:t>
              </a:r>
            </a:p>
          </p:txBody>
        </p:sp>
        <p:sp>
          <p:nvSpPr>
            <p:cNvPr id="76" name="Bis heute wurden vier Weltmeistertitel im Trikot des Hannoverschen Radsport Clubs gewonnen."/>
            <p:cNvSpPr txBox="1"/>
            <p:nvPr/>
          </p:nvSpPr>
          <p:spPr>
            <a:xfrm>
              <a:off x="28761" y="600093"/>
              <a:ext cx="6692775" cy="99708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>
                <a:lnSpc>
                  <a:spcPct val="100000"/>
                </a:lnSpc>
                <a:defRPr sz="2000">
                  <a:solidFill>
                    <a:srgbClr val="74808C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r>
                <a:t>Bis heute wurden vier Weltmeistertitel im Trikot des Hannoverschen Radsport Clubs gewonnen.</a:t>
              </a:r>
            </a:p>
          </p:txBody>
        </p:sp>
      </p:grpSp>
      <p:sp>
        <p:nvSpPr>
          <p:cNvPr id="78" name="Rechteck"/>
          <p:cNvSpPr/>
          <p:nvPr/>
        </p:nvSpPr>
        <p:spPr>
          <a:xfrm>
            <a:off x="0" y="5811767"/>
            <a:ext cx="629410" cy="2752361"/>
          </a:xfrm>
          <a:prstGeom prst="rect">
            <a:avLst/>
          </a:prstGeom>
          <a:solidFill>
            <a:srgbClr val="E30B17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9" name="Form"/>
          <p:cNvSpPr/>
          <p:nvPr/>
        </p:nvSpPr>
        <p:spPr>
          <a:xfrm>
            <a:off x="13327104" y="3611931"/>
            <a:ext cx="1524001" cy="1339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43" y="13840"/>
                </a:moveTo>
                <a:cubicBezTo>
                  <a:pt x="13368" y="14099"/>
                  <a:pt x="12811" y="14125"/>
                  <a:pt x="12305" y="13890"/>
                </a:cubicBezTo>
                <a:cubicBezTo>
                  <a:pt x="11889" y="13696"/>
                  <a:pt x="11433" y="14045"/>
                  <a:pt x="11433" y="14556"/>
                </a:cubicBezTo>
                <a:lnTo>
                  <a:pt x="11433" y="17404"/>
                </a:lnTo>
                <a:cubicBezTo>
                  <a:pt x="11433" y="17829"/>
                  <a:pt x="11377" y="18245"/>
                  <a:pt x="11271" y="18641"/>
                </a:cubicBezTo>
                <a:cubicBezTo>
                  <a:pt x="11164" y="19036"/>
                  <a:pt x="11006" y="19412"/>
                  <a:pt x="10800" y="19756"/>
                </a:cubicBezTo>
                <a:cubicBezTo>
                  <a:pt x="10388" y="19067"/>
                  <a:pt x="10167" y="18255"/>
                  <a:pt x="10167" y="17404"/>
                </a:cubicBezTo>
                <a:cubicBezTo>
                  <a:pt x="10167" y="16734"/>
                  <a:pt x="10167" y="15205"/>
                  <a:pt x="10167" y="14556"/>
                </a:cubicBezTo>
                <a:cubicBezTo>
                  <a:pt x="10167" y="14045"/>
                  <a:pt x="9711" y="13696"/>
                  <a:pt x="9295" y="13890"/>
                </a:cubicBezTo>
                <a:cubicBezTo>
                  <a:pt x="8789" y="14125"/>
                  <a:pt x="8232" y="14098"/>
                  <a:pt x="7757" y="13840"/>
                </a:cubicBezTo>
                <a:lnTo>
                  <a:pt x="9982" y="11309"/>
                </a:lnTo>
                <a:cubicBezTo>
                  <a:pt x="10041" y="11242"/>
                  <a:pt x="10087" y="11162"/>
                  <a:pt x="10119" y="11076"/>
                </a:cubicBezTo>
                <a:cubicBezTo>
                  <a:pt x="10151" y="10989"/>
                  <a:pt x="10167" y="10895"/>
                  <a:pt x="10167" y="10800"/>
                </a:cubicBezTo>
                <a:lnTo>
                  <a:pt x="10167" y="3600"/>
                </a:lnTo>
                <a:cubicBezTo>
                  <a:pt x="10167" y="3401"/>
                  <a:pt x="10096" y="3221"/>
                  <a:pt x="9982" y="3091"/>
                </a:cubicBezTo>
                <a:cubicBezTo>
                  <a:pt x="9867" y="2961"/>
                  <a:pt x="9709" y="2880"/>
                  <a:pt x="9534" y="2880"/>
                </a:cubicBezTo>
                <a:lnTo>
                  <a:pt x="8902" y="2880"/>
                </a:lnTo>
                <a:cubicBezTo>
                  <a:pt x="8902" y="2086"/>
                  <a:pt x="9469" y="1440"/>
                  <a:pt x="10167" y="1440"/>
                </a:cubicBezTo>
                <a:cubicBezTo>
                  <a:pt x="10865" y="1440"/>
                  <a:pt x="11433" y="2086"/>
                  <a:pt x="11433" y="2880"/>
                </a:cubicBezTo>
                <a:lnTo>
                  <a:pt x="11433" y="10800"/>
                </a:lnTo>
                <a:cubicBezTo>
                  <a:pt x="11433" y="10895"/>
                  <a:pt x="11449" y="10989"/>
                  <a:pt x="11481" y="11076"/>
                </a:cubicBezTo>
                <a:cubicBezTo>
                  <a:pt x="11513" y="11162"/>
                  <a:pt x="11559" y="11242"/>
                  <a:pt x="11618" y="11309"/>
                </a:cubicBezTo>
                <a:lnTo>
                  <a:pt x="13843" y="13840"/>
                </a:lnTo>
                <a:close/>
                <a:moveTo>
                  <a:pt x="20967" y="1440"/>
                </a:moveTo>
                <a:cubicBezTo>
                  <a:pt x="20618" y="1440"/>
                  <a:pt x="20334" y="1762"/>
                  <a:pt x="20334" y="2160"/>
                </a:cubicBezTo>
                <a:lnTo>
                  <a:pt x="20334" y="3600"/>
                </a:lnTo>
                <a:cubicBezTo>
                  <a:pt x="20334" y="4186"/>
                  <a:pt x="20112" y="4726"/>
                  <a:pt x="19758" y="5119"/>
                </a:cubicBezTo>
                <a:cubicBezTo>
                  <a:pt x="19404" y="5513"/>
                  <a:pt x="18919" y="5760"/>
                  <a:pt x="18394" y="5760"/>
                </a:cubicBezTo>
                <a:lnTo>
                  <a:pt x="12698" y="5760"/>
                </a:lnTo>
                <a:lnTo>
                  <a:pt x="12698" y="2880"/>
                </a:lnTo>
                <a:cubicBezTo>
                  <a:pt x="12698" y="2618"/>
                  <a:pt x="12667" y="2364"/>
                  <a:pt x="12609" y="2122"/>
                </a:cubicBezTo>
                <a:cubicBezTo>
                  <a:pt x="12551" y="1881"/>
                  <a:pt x="12466" y="1652"/>
                  <a:pt x="12358" y="1440"/>
                </a:cubicBezTo>
                <a:lnTo>
                  <a:pt x="13331" y="1440"/>
                </a:lnTo>
                <a:cubicBezTo>
                  <a:pt x="13681" y="1440"/>
                  <a:pt x="13964" y="1118"/>
                  <a:pt x="13964" y="720"/>
                </a:cubicBezTo>
                <a:cubicBezTo>
                  <a:pt x="13964" y="322"/>
                  <a:pt x="13681" y="0"/>
                  <a:pt x="13331" y="0"/>
                </a:cubicBezTo>
                <a:lnTo>
                  <a:pt x="10167" y="0"/>
                </a:lnTo>
                <a:cubicBezTo>
                  <a:pt x="9469" y="0"/>
                  <a:pt x="8837" y="323"/>
                  <a:pt x="8378" y="844"/>
                </a:cubicBezTo>
                <a:cubicBezTo>
                  <a:pt x="7920" y="1366"/>
                  <a:pt x="7636" y="2086"/>
                  <a:pt x="7636" y="2880"/>
                </a:cubicBezTo>
                <a:lnTo>
                  <a:pt x="7636" y="3600"/>
                </a:lnTo>
                <a:cubicBezTo>
                  <a:pt x="7636" y="3799"/>
                  <a:pt x="7707" y="3979"/>
                  <a:pt x="7821" y="4109"/>
                </a:cubicBezTo>
                <a:cubicBezTo>
                  <a:pt x="7936" y="4239"/>
                  <a:pt x="8094" y="4320"/>
                  <a:pt x="8269" y="4320"/>
                </a:cubicBezTo>
                <a:lnTo>
                  <a:pt x="8902" y="4320"/>
                </a:lnTo>
                <a:lnTo>
                  <a:pt x="8902" y="5760"/>
                </a:lnTo>
                <a:lnTo>
                  <a:pt x="3206" y="5760"/>
                </a:lnTo>
                <a:cubicBezTo>
                  <a:pt x="2681" y="5760"/>
                  <a:pt x="2196" y="5513"/>
                  <a:pt x="1842" y="5119"/>
                </a:cubicBezTo>
                <a:cubicBezTo>
                  <a:pt x="1488" y="4726"/>
                  <a:pt x="1266" y="4186"/>
                  <a:pt x="1266" y="3600"/>
                </a:cubicBezTo>
                <a:lnTo>
                  <a:pt x="1266" y="2160"/>
                </a:lnTo>
                <a:cubicBezTo>
                  <a:pt x="1266" y="1762"/>
                  <a:pt x="982" y="1440"/>
                  <a:pt x="633" y="1440"/>
                </a:cubicBezTo>
                <a:cubicBezTo>
                  <a:pt x="283" y="1440"/>
                  <a:pt x="0" y="1762"/>
                  <a:pt x="0" y="2160"/>
                </a:cubicBezTo>
                <a:lnTo>
                  <a:pt x="0" y="3600"/>
                </a:lnTo>
                <a:cubicBezTo>
                  <a:pt x="0" y="4185"/>
                  <a:pt x="125" y="4740"/>
                  <a:pt x="351" y="5233"/>
                </a:cubicBezTo>
                <a:cubicBezTo>
                  <a:pt x="577" y="5726"/>
                  <a:pt x="904" y="6157"/>
                  <a:pt x="1308" y="6494"/>
                </a:cubicBezTo>
                <a:lnTo>
                  <a:pt x="1308" y="13680"/>
                </a:lnTo>
                <a:cubicBezTo>
                  <a:pt x="1308" y="14078"/>
                  <a:pt x="1591" y="14400"/>
                  <a:pt x="1941" y="14400"/>
                </a:cubicBezTo>
                <a:cubicBezTo>
                  <a:pt x="2290" y="14400"/>
                  <a:pt x="2573" y="14078"/>
                  <a:pt x="2573" y="13680"/>
                </a:cubicBezTo>
                <a:lnTo>
                  <a:pt x="2573" y="7129"/>
                </a:lnTo>
                <a:cubicBezTo>
                  <a:pt x="2677" y="7152"/>
                  <a:pt x="2781" y="7170"/>
                  <a:pt x="2887" y="7182"/>
                </a:cubicBezTo>
                <a:cubicBezTo>
                  <a:pt x="2992" y="7194"/>
                  <a:pt x="3099" y="7200"/>
                  <a:pt x="3206" y="7200"/>
                </a:cubicBezTo>
                <a:lnTo>
                  <a:pt x="3839" y="7200"/>
                </a:lnTo>
                <a:lnTo>
                  <a:pt x="3839" y="12240"/>
                </a:lnTo>
                <a:cubicBezTo>
                  <a:pt x="3839" y="12638"/>
                  <a:pt x="4122" y="12960"/>
                  <a:pt x="4472" y="12960"/>
                </a:cubicBezTo>
                <a:cubicBezTo>
                  <a:pt x="4821" y="12960"/>
                  <a:pt x="5105" y="12638"/>
                  <a:pt x="5105" y="12240"/>
                </a:cubicBezTo>
                <a:lnTo>
                  <a:pt x="5105" y="7200"/>
                </a:lnTo>
                <a:lnTo>
                  <a:pt x="6370" y="7200"/>
                </a:lnTo>
                <a:lnTo>
                  <a:pt x="6370" y="10800"/>
                </a:lnTo>
                <a:cubicBezTo>
                  <a:pt x="6370" y="11198"/>
                  <a:pt x="6654" y="11520"/>
                  <a:pt x="7003" y="11520"/>
                </a:cubicBezTo>
                <a:cubicBezTo>
                  <a:pt x="7353" y="11520"/>
                  <a:pt x="7636" y="11198"/>
                  <a:pt x="7636" y="10800"/>
                </a:cubicBezTo>
                <a:lnTo>
                  <a:pt x="7636" y="7200"/>
                </a:lnTo>
                <a:lnTo>
                  <a:pt x="8902" y="7200"/>
                </a:lnTo>
                <a:lnTo>
                  <a:pt x="8902" y="10502"/>
                </a:lnTo>
                <a:cubicBezTo>
                  <a:pt x="8873" y="10534"/>
                  <a:pt x="7959" y="11574"/>
                  <a:pt x="6992" y="12675"/>
                </a:cubicBezTo>
                <a:cubicBezTo>
                  <a:pt x="6024" y="13776"/>
                  <a:pt x="5002" y="14938"/>
                  <a:pt x="4758" y="15216"/>
                </a:cubicBezTo>
                <a:lnTo>
                  <a:pt x="3206" y="15216"/>
                </a:lnTo>
                <a:cubicBezTo>
                  <a:pt x="2857" y="15216"/>
                  <a:pt x="2573" y="15538"/>
                  <a:pt x="2573" y="15936"/>
                </a:cubicBezTo>
                <a:cubicBezTo>
                  <a:pt x="2573" y="16334"/>
                  <a:pt x="2857" y="16656"/>
                  <a:pt x="3206" y="16656"/>
                </a:cubicBezTo>
                <a:lnTo>
                  <a:pt x="4387" y="16656"/>
                </a:lnTo>
                <a:lnTo>
                  <a:pt x="4387" y="18000"/>
                </a:lnTo>
                <a:cubicBezTo>
                  <a:pt x="4387" y="18398"/>
                  <a:pt x="4671" y="18720"/>
                  <a:pt x="5020" y="18720"/>
                </a:cubicBezTo>
                <a:cubicBezTo>
                  <a:pt x="5370" y="18720"/>
                  <a:pt x="5653" y="18398"/>
                  <a:pt x="5653" y="18000"/>
                </a:cubicBezTo>
                <a:lnTo>
                  <a:pt x="5653" y="16234"/>
                </a:lnTo>
                <a:lnTo>
                  <a:pt x="6831" y="14894"/>
                </a:lnTo>
                <a:cubicBezTo>
                  <a:pt x="7137" y="15125"/>
                  <a:pt x="7473" y="15291"/>
                  <a:pt x="7824" y="15389"/>
                </a:cubicBezTo>
                <a:cubicBezTo>
                  <a:pt x="8174" y="15486"/>
                  <a:pt x="8539" y="15515"/>
                  <a:pt x="8902" y="15472"/>
                </a:cubicBezTo>
                <a:lnTo>
                  <a:pt x="8902" y="16560"/>
                </a:lnTo>
                <a:cubicBezTo>
                  <a:pt x="8902" y="17751"/>
                  <a:pt x="8050" y="18720"/>
                  <a:pt x="7003" y="18720"/>
                </a:cubicBezTo>
                <a:cubicBezTo>
                  <a:pt x="6654" y="18720"/>
                  <a:pt x="6370" y="19042"/>
                  <a:pt x="6370" y="19440"/>
                </a:cubicBezTo>
                <a:cubicBezTo>
                  <a:pt x="6370" y="19838"/>
                  <a:pt x="6654" y="20160"/>
                  <a:pt x="7003" y="20160"/>
                </a:cubicBezTo>
                <a:cubicBezTo>
                  <a:pt x="7834" y="20160"/>
                  <a:pt x="8591" y="19793"/>
                  <a:pt x="9156" y="19195"/>
                </a:cubicBezTo>
                <a:cubicBezTo>
                  <a:pt x="9396" y="20013"/>
                  <a:pt x="9801" y="20762"/>
                  <a:pt x="10353" y="21389"/>
                </a:cubicBezTo>
                <a:cubicBezTo>
                  <a:pt x="10476" y="21530"/>
                  <a:pt x="10638" y="21600"/>
                  <a:pt x="10800" y="21600"/>
                </a:cubicBezTo>
                <a:cubicBezTo>
                  <a:pt x="10962" y="21600"/>
                  <a:pt x="11124" y="21530"/>
                  <a:pt x="11247" y="21389"/>
                </a:cubicBezTo>
                <a:cubicBezTo>
                  <a:pt x="11799" y="20762"/>
                  <a:pt x="12204" y="20013"/>
                  <a:pt x="12444" y="19195"/>
                </a:cubicBezTo>
                <a:cubicBezTo>
                  <a:pt x="13009" y="19793"/>
                  <a:pt x="13766" y="20160"/>
                  <a:pt x="14597" y="20160"/>
                </a:cubicBezTo>
                <a:cubicBezTo>
                  <a:pt x="14946" y="20160"/>
                  <a:pt x="15230" y="19838"/>
                  <a:pt x="15230" y="19440"/>
                </a:cubicBezTo>
                <a:cubicBezTo>
                  <a:pt x="15230" y="19042"/>
                  <a:pt x="14946" y="18720"/>
                  <a:pt x="14597" y="18720"/>
                </a:cubicBezTo>
                <a:cubicBezTo>
                  <a:pt x="13550" y="18720"/>
                  <a:pt x="12698" y="17751"/>
                  <a:pt x="12698" y="16560"/>
                </a:cubicBezTo>
                <a:lnTo>
                  <a:pt x="12698" y="15472"/>
                </a:lnTo>
                <a:cubicBezTo>
                  <a:pt x="12808" y="15485"/>
                  <a:pt x="12917" y="15492"/>
                  <a:pt x="13026" y="15492"/>
                </a:cubicBezTo>
                <a:cubicBezTo>
                  <a:pt x="13640" y="15492"/>
                  <a:pt x="14244" y="15288"/>
                  <a:pt x="14763" y="14898"/>
                </a:cubicBezTo>
                <a:lnTo>
                  <a:pt x="15947" y="16277"/>
                </a:lnTo>
                <a:lnTo>
                  <a:pt x="15947" y="18048"/>
                </a:lnTo>
                <a:cubicBezTo>
                  <a:pt x="15947" y="18446"/>
                  <a:pt x="16230" y="18768"/>
                  <a:pt x="16580" y="18768"/>
                </a:cubicBezTo>
                <a:cubicBezTo>
                  <a:pt x="16929" y="18768"/>
                  <a:pt x="17212" y="18446"/>
                  <a:pt x="17212" y="18048"/>
                </a:cubicBezTo>
                <a:lnTo>
                  <a:pt x="17212" y="16704"/>
                </a:lnTo>
                <a:lnTo>
                  <a:pt x="18394" y="16704"/>
                </a:lnTo>
                <a:cubicBezTo>
                  <a:pt x="18743" y="16704"/>
                  <a:pt x="19027" y="16382"/>
                  <a:pt x="19027" y="15984"/>
                </a:cubicBezTo>
                <a:cubicBezTo>
                  <a:pt x="19027" y="15586"/>
                  <a:pt x="18743" y="15264"/>
                  <a:pt x="18394" y="15264"/>
                </a:cubicBezTo>
                <a:lnTo>
                  <a:pt x="16846" y="15264"/>
                </a:lnTo>
                <a:cubicBezTo>
                  <a:pt x="15139" y="13276"/>
                  <a:pt x="15103" y="13232"/>
                  <a:pt x="14993" y="13112"/>
                </a:cubicBezTo>
                <a:cubicBezTo>
                  <a:pt x="14883" y="12993"/>
                  <a:pt x="14700" y="12796"/>
                  <a:pt x="12698" y="10502"/>
                </a:cubicBezTo>
                <a:lnTo>
                  <a:pt x="12698" y="7200"/>
                </a:lnTo>
                <a:lnTo>
                  <a:pt x="13964" y="7200"/>
                </a:lnTo>
                <a:lnTo>
                  <a:pt x="13964" y="10800"/>
                </a:lnTo>
                <a:cubicBezTo>
                  <a:pt x="13964" y="11198"/>
                  <a:pt x="14247" y="11520"/>
                  <a:pt x="14597" y="11520"/>
                </a:cubicBezTo>
                <a:cubicBezTo>
                  <a:pt x="14946" y="11520"/>
                  <a:pt x="15230" y="11198"/>
                  <a:pt x="15230" y="10800"/>
                </a:cubicBezTo>
                <a:lnTo>
                  <a:pt x="15230" y="7200"/>
                </a:lnTo>
                <a:lnTo>
                  <a:pt x="16495" y="7200"/>
                </a:lnTo>
                <a:lnTo>
                  <a:pt x="16495" y="12240"/>
                </a:lnTo>
                <a:cubicBezTo>
                  <a:pt x="16495" y="12638"/>
                  <a:pt x="16779" y="12960"/>
                  <a:pt x="17128" y="12960"/>
                </a:cubicBezTo>
                <a:cubicBezTo>
                  <a:pt x="17478" y="12960"/>
                  <a:pt x="17761" y="12638"/>
                  <a:pt x="17761" y="12240"/>
                </a:cubicBezTo>
                <a:lnTo>
                  <a:pt x="17761" y="7200"/>
                </a:lnTo>
                <a:lnTo>
                  <a:pt x="18394" y="7200"/>
                </a:lnTo>
                <a:cubicBezTo>
                  <a:pt x="18501" y="7200"/>
                  <a:pt x="18608" y="7194"/>
                  <a:pt x="18713" y="7182"/>
                </a:cubicBezTo>
                <a:cubicBezTo>
                  <a:pt x="18819" y="7170"/>
                  <a:pt x="18923" y="7152"/>
                  <a:pt x="19027" y="7129"/>
                </a:cubicBezTo>
                <a:lnTo>
                  <a:pt x="19027" y="13680"/>
                </a:lnTo>
                <a:cubicBezTo>
                  <a:pt x="19027" y="14078"/>
                  <a:pt x="19310" y="14400"/>
                  <a:pt x="19659" y="14400"/>
                </a:cubicBezTo>
                <a:cubicBezTo>
                  <a:pt x="20009" y="14400"/>
                  <a:pt x="20292" y="14078"/>
                  <a:pt x="20292" y="13680"/>
                </a:cubicBezTo>
                <a:lnTo>
                  <a:pt x="20292" y="6494"/>
                </a:lnTo>
                <a:cubicBezTo>
                  <a:pt x="20695" y="6157"/>
                  <a:pt x="21022" y="5727"/>
                  <a:pt x="21249" y="5234"/>
                </a:cubicBezTo>
                <a:cubicBezTo>
                  <a:pt x="21475" y="4741"/>
                  <a:pt x="21600" y="4185"/>
                  <a:pt x="21600" y="3600"/>
                </a:cubicBezTo>
                <a:lnTo>
                  <a:pt x="21600" y="2160"/>
                </a:lnTo>
                <a:cubicBezTo>
                  <a:pt x="21600" y="1762"/>
                  <a:pt x="21317" y="1440"/>
                  <a:pt x="20967" y="1440"/>
                </a:cubicBezTo>
                <a:close/>
              </a:path>
            </a:pathLst>
          </a:custGeom>
          <a:solidFill>
            <a:srgbClr val="E30B1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86" name="Gruppieren"/>
          <p:cNvGrpSpPr/>
          <p:nvPr/>
        </p:nvGrpSpPr>
        <p:grpSpPr>
          <a:xfrm>
            <a:off x="13327105" y="6301255"/>
            <a:ext cx="1524001" cy="1773384"/>
            <a:chOff x="0" y="0"/>
            <a:chExt cx="1523999" cy="1773383"/>
          </a:xfrm>
        </p:grpSpPr>
        <p:sp>
          <p:nvSpPr>
            <p:cNvPr id="80" name="Kreis"/>
            <p:cNvSpPr/>
            <p:nvPr/>
          </p:nvSpPr>
          <p:spPr>
            <a:xfrm>
              <a:off x="1246908" y="841664"/>
              <a:ext cx="69274" cy="6927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lnSpc>
                  <a:spcPct val="100000"/>
                </a:lnSpc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1" name="Kreis"/>
            <p:cNvSpPr/>
            <p:nvPr/>
          </p:nvSpPr>
          <p:spPr>
            <a:xfrm>
              <a:off x="0" y="955964"/>
              <a:ext cx="69273" cy="6927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lnSpc>
                  <a:spcPct val="100000"/>
                </a:lnSpc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2" name="Form"/>
            <p:cNvSpPr/>
            <p:nvPr/>
          </p:nvSpPr>
          <p:spPr>
            <a:xfrm>
              <a:off x="204353" y="-1"/>
              <a:ext cx="915042" cy="1773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8" h="21564" extrusionOk="0">
                  <a:moveTo>
                    <a:pt x="4636" y="4692"/>
                  </a:moveTo>
                  <a:cubicBezTo>
                    <a:pt x="6641" y="3841"/>
                    <a:pt x="9073" y="3137"/>
                    <a:pt x="9073" y="1650"/>
                  </a:cubicBezTo>
                  <a:cubicBezTo>
                    <a:pt x="9073" y="1524"/>
                    <a:pt x="9053" y="1395"/>
                    <a:pt x="9013" y="1264"/>
                  </a:cubicBezTo>
                  <a:cubicBezTo>
                    <a:pt x="10933" y="1916"/>
                    <a:pt x="10933" y="2501"/>
                    <a:pt x="10933" y="2721"/>
                  </a:cubicBezTo>
                  <a:cubicBezTo>
                    <a:pt x="10933" y="3267"/>
                    <a:pt x="10336" y="3831"/>
                    <a:pt x="9810" y="4328"/>
                  </a:cubicBezTo>
                  <a:cubicBezTo>
                    <a:pt x="9363" y="4750"/>
                    <a:pt x="8978" y="5114"/>
                    <a:pt x="8978" y="5462"/>
                  </a:cubicBezTo>
                  <a:cubicBezTo>
                    <a:pt x="8978" y="6284"/>
                    <a:pt x="10162" y="6858"/>
                    <a:pt x="11857" y="6858"/>
                  </a:cubicBezTo>
                  <a:cubicBezTo>
                    <a:pt x="12970" y="6858"/>
                    <a:pt x="13806" y="6687"/>
                    <a:pt x="14341" y="6351"/>
                  </a:cubicBezTo>
                  <a:cubicBezTo>
                    <a:pt x="15006" y="5932"/>
                    <a:pt x="14988" y="5447"/>
                    <a:pt x="14901" y="4952"/>
                  </a:cubicBezTo>
                  <a:cubicBezTo>
                    <a:pt x="14903" y="4764"/>
                    <a:pt x="14953" y="4551"/>
                    <a:pt x="15172" y="4357"/>
                  </a:cubicBezTo>
                  <a:cubicBezTo>
                    <a:pt x="15391" y="4163"/>
                    <a:pt x="15778" y="3987"/>
                    <a:pt x="16454" y="3873"/>
                  </a:cubicBezTo>
                  <a:cubicBezTo>
                    <a:pt x="15973" y="4831"/>
                    <a:pt x="16750" y="5798"/>
                    <a:pt x="17455" y="6674"/>
                  </a:cubicBezTo>
                  <a:cubicBezTo>
                    <a:pt x="18555" y="8042"/>
                    <a:pt x="19427" y="9128"/>
                    <a:pt x="16555" y="10234"/>
                  </a:cubicBezTo>
                  <a:lnTo>
                    <a:pt x="13347" y="10234"/>
                  </a:lnTo>
                  <a:cubicBezTo>
                    <a:pt x="12929" y="10234"/>
                    <a:pt x="12590" y="10423"/>
                    <a:pt x="12590" y="10656"/>
                  </a:cubicBezTo>
                  <a:cubicBezTo>
                    <a:pt x="12590" y="10888"/>
                    <a:pt x="12929" y="11077"/>
                    <a:pt x="13347" y="11076"/>
                  </a:cubicBezTo>
                  <a:lnTo>
                    <a:pt x="15873" y="11076"/>
                  </a:lnTo>
                  <a:cubicBezTo>
                    <a:pt x="15454" y="11773"/>
                    <a:pt x="14017" y="12370"/>
                    <a:pt x="12038" y="12629"/>
                  </a:cubicBezTo>
                  <a:cubicBezTo>
                    <a:pt x="11696" y="12674"/>
                    <a:pt x="11454" y="12844"/>
                    <a:pt x="11454" y="13039"/>
                  </a:cubicBezTo>
                  <a:lnTo>
                    <a:pt x="11454" y="15415"/>
                  </a:lnTo>
                  <a:lnTo>
                    <a:pt x="8425" y="15415"/>
                  </a:lnTo>
                  <a:lnTo>
                    <a:pt x="8425" y="13039"/>
                  </a:lnTo>
                  <a:cubicBezTo>
                    <a:pt x="8425" y="12844"/>
                    <a:pt x="8183" y="12674"/>
                    <a:pt x="7841" y="12629"/>
                  </a:cubicBezTo>
                  <a:cubicBezTo>
                    <a:pt x="5870" y="12371"/>
                    <a:pt x="4438" y="11778"/>
                    <a:pt x="4012" y="11086"/>
                  </a:cubicBezTo>
                  <a:cubicBezTo>
                    <a:pt x="4032" y="11085"/>
                    <a:pt x="4053" y="11084"/>
                    <a:pt x="4073" y="11083"/>
                  </a:cubicBezTo>
                  <a:cubicBezTo>
                    <a:pt x="4093" y="11081"/>
                    <a:pt x="4113" y="11079"/>
                    <a:pt x="4133" y="11077"/>
                  </a:cubicBezTo>
                  <a:lnTo>
                    <a:pt x="6531" y="11077"/>
                  </a:lnTo>
                  <a:cubicBezTo>
                    <a:pt x="6949" y="11077"/>
                    <a:pt x="7289" y="10888"/>
                    <a:pt x="7289" y="10656"/>
                  </a:cubicBezTo>
                  <a:cubicBezTo>
                    <a:pt x="7289" y="10423"/>
                    <a:pt x="6949" y="10234"/>
                    <a:pt x="6531" y="10234"/>
                  </a:cubicBezTo>
                  <a:lnTo>
                    <a:pt x="4095" y="10234"/>
                  </a:lnTo>
                  <a:cubicBezTo>
                    <a:pt x="2655" y="9860"/>
                    <a:pt x="1755" y="9158"/>
                    <a:pt x="1555" y="8252"/>
                  </a:cubicBezTo>
                  <a:cubicBezTo>
                    <a:pt x="1275" y="6982"/>
                    <a:pt x="2455" y="5617"/>
                    <a:pt x="4636" y="4692"/>
                  </a:cubicBezTo>
                  <a:lnTo>
                    <a:pt x="4636" y="4692"/>
                  </a:lnTo>
                  <a:close/>
                  <a:moveTo>
                    <a:pt x="9939" y="20722"/>
                  </a:moveTo>
                  <a:cubicBezTo>
                    <a:pt x="9104" y="20722"/>
                    <a:pt x="8425" y="20344"/>
                    <a:pt x="8425" y="19879"/>
                  </a:cubicBezTo>
                  <a:lnTo>
                    <a:pt x="8425" y="18911"/>
                  </a:lnTo>
                  <a:lnTo>
                    <a:pt x="11454" y="18911"/>
                  </a:lnTo>
                  <a:lnTo>
                    <a:pt x="11454" y="19879"/>
                  </a:lnTo>
                  <a:cubicBezTo>
                    <a:pt x="11454" y="20344"/>
                    <a:pt x="10775" y="20722"/>
                    <a:pt x="9939" y="20722"/>
                  </a:cubicBezTo>
                  <a:close/>
                  <a:moveTo>
                    <a:pt x="11454" y="18068"/>
                  </a:moveTo>
                  <a:lnTo>
                    <a:pt x="8425" y="18068"/>
                  </a:lnTo>
                  <a:lnTo>
                    <a:pt x="8425" y="16257"/>
                  </a:lnTo>
                  <a:lnTo>
                    <a:pt x="11454" y="16257"/>
                  </a:lnTo>
                  <a:lnTo>
                    <a:pt x="11454" y="18068"/>
                  </a:lnTo>
                  <a:close/>
                  <a:moveTo>
                    <a:pt x="2368" y="10635"/>
                  </a:moveTo>
                  <a:cubicBezTo>
                    <a:pt x="2367" y="10642"/>
                    <a:pt x="2366" y="10649"/>
                    <a:pt x="2366" y="10656"/>
                  </a:cubicBezTo>
                  <a:cubicBezTo>
                    <a:pt x="2366" y="11842"/>
                    <a:pt x="4168" y="12901"/>
                    <a:pt x="6910" y="13362"/>
                  </a:cubicBezTo>
                  <a:lnTo>
                    <a:pt x="6910" y="19879"/>
                  </a:lnTo>
                  <a:cubicBezTo>
                    <a:pt x="6910" y="20808"/>
                    <a:pt x="8269" y="21564"/>
                    <a:pt x="9939" y="21564"/>
                  </a:cubicBezTo>
                  <a:cubicBezTo>
                    <a:pt x="11610" y="21564"/>
                    <a:pt x="12969" y="20808"/>
                    <a:pt x="12969" y="19879"/>
                  </a:cubicBezTo>
                  <a:lnTo>
                    <a:pt x="12969" y="13362"/>
                  </a:lnTo>
                  <a:cubicBezTo>
                    <a:pt x="14245" y="13147"/>
                    <a:pt x="15317" y="12803"/>
                    <a:pt x="16099" y="12377"/>
                  </a:cubicBezTo>
                  <a:cubicBezTo>
                    <a:pt x="16881" y="11951"/>
                    <a:pt x="17372" y="11443"/>
                    <a:pt x="17486" y="10900"/>
                  </a:cubicBezTo>
                  <a:cubicBezTo>
                    <a:pt x="21306" y="9402"/>
                    <a:pt x="19941" y="7702"/>
                    <a:pt x="18838" y="6330"/>
                  </a:cubicBezTo>
                  <a:cubicBezTo>
                    <a:pt x="18002" y="5291"/>
                    <a:pt x="17280" y="4394"/>
                    <a:pt x="18390" y="3582"/>
                  </a:cubicBezTo>
                  <a:cubicBezTo>
                    <a:pt x="18569" y="3451"/>
                    <a:pt x="18595" y="3274"/>
                    <a:pt x="18455" y="3129"/>
                  </a:cubicBezTo>
                  <a:cubicBezTo>
                    <a:pt x="18315" y="2984"/>
                    <a:pt x="18038" y="2897"/>
                    <a:pt x="17741" y="2907"/>
                  </a:cubicBezTo>
                  <a:cubicBezTo>
                    <a:pt x="13952" y="3035"/>
                    <a:pt x="13386" y="4249"/>
                    <a:pt x="13386" y="4962"/>
                  </a:cubicBezTo>
                  <a:cubicBezTo>
                    <a:pt x="13386" y="5108"/>
                    <a:pt x="13593" y="5549"/>
                    <a:pt x="13206" y="5793"/>
                  </a:cubicBezTo>
                  <a:cubicBezTo>
                    <a:pt x="12913" y="5977"/>
                    <a:pt x="12311" y="6016"/>
                    <a:pt x="11857" y="6016"/>
                  </a:cubicBezTo>
                  <a:cubicBezTo>
                    <a:pt x="11537" y="6016"/>
                    <a:pt x="10492" y="5976"/>
                    <a:pt x="10492" y="5462"/>
                  </a:cubicBezTo>
                  <a:cubicBezTo>
                    <a:pt x="10492" y="5344"/>
                    <a:pt x="10852" y="5004"/>
                    <a:pt x="11115" y="4755"/>
                  </a:cubicBezTo>
                  <a:cubicBezTo>
                    <a:pt x="11709" y="4194"/>
                    <a:pt x="12447" y="3497"/>
                    <a:pt x="12447" y="2721"/>
                  </a:cubicBezTo>
                  <a:cubicBezTo>
                    <a:pt x="12447" y="1608"/>
                    <a:pt x="10979" y="729"/>
                    <a:pt x="7957" y="32"/>
                  </a:cubicBezTo>
                  <a:cubicBezTo>
                    <a:pt x="7662" y="-36"/>
                    <a:pt x="7322" y="6"/>
                    <a:pt x="7107" y="138"/>
                  </a:cubicBezTo>
                  <a:cubicBezTo>
                    <a:pt x="6892" y="269"/>
                    <a:pt x="6848" y="462"/>
                    <a:pt x="6998" y="619"/>
                  </a:cubicBezTo>
                  <a:cubicBezTo>
                    <a:pt x="7370" y="1008"/>
                    <a:pt x="7558" y="1355"/>
                    <a:pt x="7558" y="1650"/>
                  </a:cubicBezTo>
                  <a:cubicBezTo>
                    <a:pt x="7558" y="2654"/>
                    <a:pt x="5717" y="3174"/>
                    <a:pt x="3717" y="4022"/>
                  </a:cubicBezTo>
                  <a:cubicBezTo>
                    <a:pt x="1111" y="5129"/>
                    <a:pt x="-294" y="6789"/>
                    <a:pt x="51" y="8354"/>
                  </a:cubicBezTo>
                  <a:cubicBezTo>
                    <a:pt x="260" y="9299"/>
                    <a:pt x="1083" y="10098"/>
                    <a:pt x="2368" y="10635"/>
                  </a:cubicBezTo>
                  <a:lnTo>
                    <a:pt x="2368" y="1063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lnSpc>
                  <a:spcPct val="100000"/>
                </a:lnSpc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3" name="Form"/>
            <p:cNvSpPr/>
            <p:nvPr/>
          </p:nvSpPr>
          <p:spPr>
            <a:xfrm>
              <a:off x="-1" y="1163781"/>
              <a:ext cx="277092" cy="277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0" y="13500"/>
                  </a:moveTo>
                  <a:lnTo>
                    <a:pt x="8100" y="13500"/>
                  </a:lnTo>
                  <a:lnTo>
                    <a:pt x="8100" y="18900"/>
                  </a:lnTo>
                  <a:cubicBezTo>
                    <a:pt x="8100" y="20391"/>
                    <a:pt x="9309" y="21600"/>
                    <a:pt x="10800" y="21600"/>
                  </a:cubicBezTo>
                  <a:cubicBezTo>
                    <a:pt x="12291" y="21600"/>
                    <a:pt x="13500" y="20391"/>
                    <a:pt x="13500" y="18900"/>
                  </a:cubicBezTo>
                  <a:lnTo>
                    <a:pt x="13500" y="13500"/>
                  </a:lnTo>
                  <a:lnTo>
                    <a:pt x="18900" y="13500"/>
                  </a:lnTo>
                  <a:cubicBezTo>
                    <a:pt x="20391" y="13500"/>
                    <a:pt x="21600" y="12291"/>
                    <a:pt x="21600" y="10800"/>
                  </a:cubicBezTo>
                  <a:cubicBezTo>
                    <a:pt x="21600" y="9309"/>
                    <a:pt x="20391" y="8100"/>
                    <a:pt x="18900" y="8100"/>
                  </a:cubicBezTo>
                  <a:lnTo>
                    <a:pt x="13500" y="8100"/>
                  </a:lnTo>
                  <a:lnTo>
                    <a:pt x="13500" y="2700"/>
                  </a:lnTo>
                  <a:cubicBezTo>
                    <a:pt x="13500" y="1209"/>
                    <a:pt x="12291" y="0"/>
                    <a:pt x="10800" y="0"/>
                  </a:cubicBezTo>
                  <a:cubicBezTo>
                    <a:pt x="9309" y="0"/>
                    <a:pt x="8100" y="1209"/>
                    <a:pt x="8100" y="2700"/>
                  </a:cubicBezTo>
                  <a:lnTo>
                    <a:pt x="8100" y="8100"/>
                  </a:lnTo>
                  <a:lnTo>
                    <a:pt x="2700" y="8100"/>
                  </a:lnTo>
                  <a:cubicBezTo>
                    <a:pt x="1209" y="8100"/>
                    <a:pt x="0" y="9309"/>
                    <a:pt x="0" y="10800"/>
                  </a:cubicBezTo>
                  <a:cubicBezTo>
                    <a:pt x="0" y="12291"/>
                    <a:pt x="1209" y="13500"/>
                    <a:pt x="2700" y="135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lnSpc>
                  <a:spcPct val="100000"/>
                </a:lnSpc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4" name="Form"/>
            <p:cNvSpPr/>
            <p:nvPr/>
          </p:nvSpPr>
          <p:spPr>
            <a:xfrm>
              <a:off x="1246908" y="426027"/>
              <a:ext cx="277092" cy="277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0" y="13500"/>
                  </a:moveTo>
                  <a:lnTo>
                    <a:pt x="8100" y="13500"/>
                  </a:lnTo>
                  <a:lnTo>
                    <a:pt x="8100" y="18900"/>
                  </a:lnTo>
                  <a:cubicBezTo>
                    <a:pt x="8100" y="20391"/>
                    <a:pt x="9309" y="21600"/>
                    <a:pt x="10800" y="21600"/>
                  </a:cubicBezTo>
                  <a:cubicBezTo>
                    <a:pt x="12291" y="21600"/>
                    <a:pt x="13500" y="20391"/>
                    <a:pt x="13500" y="18900"/>
                  </a:cubicBezTo>
                  <a:lnTo>
                    <a:pt x="13500" y="13500"/>
                  </a:lnTo>
                  <a:lnTo>
                    <a:pt x="18900" y="13500"/>
                  </a:lnTo>
                  <a:cubicBezTo>
                    <a:pt x="20391" y="13500"/>
                    <a:pt x="21600" y="12291"/>
                    <a:pt x="21600" y="10800"/>
                  </a:cubicBezTo>
                  <a:cubicBezTo>
                    <a:pt x="21600" y="9309"/>
                    <a:pt x="20391" y="8100"/>
                    <a:pt x="18900" y="8100"/>
                  </a:cubicBezTo>
                  <a:lnTo>
                    <a:pt x="13500" y="8100"/>
                  </a:lnTo>
                  <a:lnTo>
                    <a:pt x="13500" y="2700"/>
                  </a:lnTo>
                  <a:cubicBezTo>
                    <a:pt x="13500" y="1209"/>
                    <a:pt x="12291" y="0"/>
                    <a:pt x="10800" y="0"/>
                  </a:cubicBezTo>
                  <a:cubicBezTo>
                    <a:pt x="9309" y="0"/>
                    <a:pt x="8100" y="1209"/>
                    <a:pt x="8100" y="2700"/>
                  </a:cubicBezTo>
                  <a:lnTo>
                    <a:pt x="8100" y="8100"/>
                  </a:lnTo>
                  <a:lnTo>
                    <a:pt x="2700" y="8100"/>
                  </a:lnTo>
                  <a:cubicBezTo>
                    <a:pt x="1209" y="8100"/>
                    <a:pt x="0" y="9309"/>
                    <a:pt x="0" y="10800"/>
                  </a:cubicBezTo>
                  <a:cubicBezTo>
                    <a:pt x="0" y="12291"/>
                    <a:pt x="1209" y="13500"/>
                    <a:pt x="2700" y="135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lnSpc>
                  <a:spcPct val="100000"/>
                </a:lnSpc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5" name="Kreis"/>
            <p:cNvSpPr/>
            <p:nvPr/>
          </p:nvSpPr>
          <p:spPr>
            <a:xfrm>
              <a:off x="623453" y="841664"/>
              <a:ext cx="69274" cy="6927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lnSpc>
                  <a:spcPct val="100000"/>
                </a:lnSpc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96" name="Gruppieren"/>
          <p:cNvGrpSpPr/>
          <p:nvPr/>
        </p:nvGrpSpPr>
        <p:grpSpPr>
          <a:xfrm>
            <a:off x="13325526" y="9202619"/>
            <a:ext cx="1527157" cy="1499068"/>
            <a:chOff x="0" y="0"/>
            <a:chExt cx="1527156" cy="1499067"/>
          </a:xfrm>
        </p:grpSpPr>
        <p:sp>
          <p:nvSpPr>
            <p:cNvPr id="87" name="Form"/>
            <p:cNvSpPr/>
            <p:nvPr/>
          </p:nvSpPr>
          <p:spPr>
            <a:xfrm>
              <a:off x="2524" y="1381903"/>
              <a:ext cx="134942" cy="5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043" y="0"/>
                  </a:lnTo>
                  <a:cubicBezTo>
                    <a:pt x="20203" y="3665"/>
                    <a:pt x="20362" y="7330"/>
                    <a:pt x="20597" y="10947"/>
                  </a:cubicBezTo>
                  <a:cubicBezTo>
                    <a:pt x="20831" y="14563"/>
                    <a:pt x="21141" y="18130"/>
                    <a:pt x="21600" y="21600"/>
                  </a:cubicBezTo>
                  <a:lnTo>
                    <a:pt x="4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E2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lnSpc>
                  <a:spcPct val="100000"/>
                </a:lnSpc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8" name="Form"/>
            <p:cNvSpPr/>
            <p:nvPr/>
          </p:nvSpPr>
          <p:spPr>
            <a:xfrm>
              <a:off x="2524" y="1436777"/>
              <a:ext cx="166619" cy="54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429" y="0"/>
                  </a:lnTo>
                  <a:cubicBezTo>
                    <a:pt x="17849" y="4181"/>
                    <a:pt x="18455" y="7963"/>
                    <a:pt x="19175" y="11509"/>
                  </a:cubicBezTo>
                  <a:cubicBezTo>
                    <a:pt x="19894" y="15055"/>
                    <a:pt x="20727" y="18365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BC5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lnSpc>
                  <a:spcPct val="100000"/>
                </a:lnSpc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grpSp>
          <p:nvGrpSpPr>
            <p:cNvPr id="95" name="Gruppieren"/>
            <p:cNvGrpSpPr/>
            <p:nvPr/>
          </p:nvGrpSpPr>
          <p:grpSpPr>
            <a:xfrm>
              <a:off x="0" y="-1"/>
              <a:ext cx="1527157" cy="1499069"/>
              <a:chOff x="0" y="0"/>
              <a:chExt cx="1527156" cy="1499067"/>
            </a:xfrm>
          </p:grpSpPr>
          <p:sp>
            <p:nvSpPr>
              <p:cNvPr id="89" name="Form"/>
              <p:cNvSpPr/>
              <p:nvPr/>
            </p:nvSpPr>
            <p:spPr>
              <a:xfrm>
                <a:off x="0" y="-1"/>
                <a:ext cx="1527157" cy="1494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0747" extrusionOk="0">
                    <a:moveTo>
                      <a:pt x="19914" y="8819"/>
                    </a:moveTo>
                    <a:cubicBezTo>
                      <a:pt x="20790" y="14063"/>
                      <a:pt x="17875" y="19096"/>
                      <a:pt x="13263" y="20747"/>
                    </a:cubicBezTo>
                    <a:cubicBezTo>
                      <a:pt x="13263" y="20628"/>
                      <a:pt x="13257" y="20506"/>
                      <a:pt x="13242" y="20386"/>
                    </a:cubicBezTo>
                    <a:cubicBezTo>
                      <a:pt x="13227" y="20265"/>
                      <a:pt x="13203" y="20145"/>
                      <a:pt x="13168" y="20027"/>
                    </a:cubicBezTo>
                    <a:cubicBezTo>
                      <a:pt x="13168" y="20027"/>
                      <a:pt x="13150" y="19964"/>
                      <a:pt x="13120" y="19860"/>
                    </a:cubicBezTo>
                    <a:cubicBezTo>
                      <a:pt x="13091" y="19755"/>
                      <a:pt x="13049" y="19610"/>
                      <a:pt x="13001" y="19445"/>
                    </a:cubicBezTo>
                    <a:cubicBezTo>
                      <a:pt x="13817" y="19136"/>
                      <a:pt x="14571" y="18706"/>
                      <a:pt x="15246" y="18178"/>
                    </a:cubicBezTo>
                    <a:cubicBezTo>
                      <a:pt x="15921" y="17650"/>
                      <a:pt x="16518" y="17024"/>
                      <a:pt x="17023" y="16323"/>
                    </a:cubicBezTo>
                    <a:cubicBezTo>
                      <a:pt x="16981" y="16299"/>
                      <a:pt x="16939" y="16270"/>
                      <a:pt x="16897" y="16234"/>
                    </a:cubicBezTo>
                    <a:cubicBezTo>
                      <a:pt x="16854" y="16198"/>
                      <a:pt x="16812" y="16155"/>
                      <a:pt x="16768" y="16105"/>
                    </a:cubicBezTo>
                    <a:cubicBezTo>
                      <a:pt x="16364" y="15669"/>
                      <a:pt x="16703" y="15098"/>
                      <a:pt x="16630" y="14665"/>
                    </a:cubicBezTo>
                    <a:cubicBezTo>
                      <a:pt x="16558" y="14239"/>
                      <a:pt x="15758" y="14423"/>
                      <a:pt x="15683" y="14149"/>
                    </a:cubicBezTo>
                    <a:cubicBezTo>
                      <a:pt x="15418" y="13194"/>
                      <a:pt x="16080" y="13056"/>
                      <a:pt x="16371" y="12612"/>
                    </a:cubicBezTo>
                    <a:cubicBezTo>
                      <a:pt x="16662" y="12169"/>
                      <a:pt x="15814" y="11450"/>
                      <a:pt x="15371" y="11584"/>
                    </a:cubicBezTo>
                    <a:cubicBezTo>
                      <a:pt x="14918" y="11722"/>
                      <a:pt x="13604" y="11679"/>
                      <a:pt x="13529" y="10615"/>
                    </a:cubicBezTo>
                    <a:cubicBezTo>
                      <a:pt x="13439" y="9332"/>
                      <a:pt x="11783" y="9759"/>
                      <a:pt x="11461" y="9186"/>
                    </a:cubicBezTo>
                    <a:cubicBezTo>
                      <a:pt x="11010" y="8385"/>
                      <a:pt x="11453" y="7321"/>
                      <a:pt x="12087" y="6821"/>
                    </a:cubicBezTo>
                    <a:cubicBezTo>
                      <a:pt x="12541" y="6463"/>
                      <a:pt x="12921" y="5967"/>
                      <a:pt x="13396" y="5654"/>
                    </a:cubicBezTo>
                    <a:cubicBezTo>
                      <a:pt x="13668" y="5155"/>
                      <a:pt x="13855" y="4639"/>
                      <a:pt x="13752" y="4128"/>
                    </a:cubicBezTo>
                    <a:cubicBezTo>
                      <a:pt x="13513" y="2946"/>
                      <a:pt x="12819" y="1969"/>
                      <a:pt x="11854" y="1532"/>
                    </a:cubicBezTo>
                    <a:cubicBezTo>
                      <a:pt x="11395" y="1427"/>
                      <a:pt x="10925" y="1360"/>
                      <a:pt x="10447" y="1335"/>
                    </a:cubicBezTo>
                    <a:cubicBezTo>
                      <a:pt x="9969" y="1311"/>
                      <a:pt x="9484" y="1328"/>
                      <a:pt x="8996" y="1390"/>
                    </a:cubicBezTo>
                    <a:cubicBezTo>
                      <a:pt x="8137" y="1588"/>
                      <a:pt x="7413" y="1930"/>
                      <a:pt x="7517" y="2346"/>
                    </a:cubicBezTo>
                    <a:cubicBezTo>
                      <a:pt x="7773" y="3360"/>
                      <a:pt x="10573" y="3111"/>
                      <a:pt x="10271" y="4159"/>
                    </a:cubicBezTo>
                    <a:cubicBezTo>
                      <a:pt x="10114" y="4703"/>
                      <a:pt x="8424" y="5749"/>
                      <a:pt x="8887" y="6434"/>
                    </a:cubicBezTo>
                    <a:cubicBezTo>
                      <a:pt x="9188" y="6878"/>
                      <a:pt x="9657" y="6364"/>
                      <a:pt x="9612" y="7330"/>
                    </a:cubicBezTo>
                    <a:cubicBezTo>
                      <a:pt x="9591" y="7777"/>
                      <a:pt x="9372" y="8647"/>
                      <a:pt x="8835" y="8801"/>
                    </a:cubicBezTo>
                    <a:cubicBezTo>
                      <a:pt x="8290" y="8958"/>
                      <a:pt x="7563" y="7481"/>
                      <a:pt x="6042" y="7711"/>
                    </a:cubicBezTo>
                    <a:cubicBezTo>
                      <a:pt x="5321" y="7820"/>
                      <a:pt x="4515" y="9220"/>
                      <a:pt x="5515" y="9916"/>
                    </a:cubicBezTo>
                    <a:cubicBezTo>
                      <a:pt x="6121" y="10338"/>
                      <a:pt x="6904" y="9013"/>
                      <a:pt x="7340" y="9854"/>
                    </a:cubicBezTo>
                    <a:cubicBezTo>
                      <a:pt x="7648" y="10446"/>
                      <a:pt x="7639" y="11812"/>
                      <a:pt x="8674" y="12190"/>
                    </a:cubicBezTo>
                    <a:cubicBezTo>
                      <a:pt x="9052" y="12328"/>
                      <a:pt x="9609" y="12405"/>
                      <a:pt x="10179" y="12592"/>
                    </a:cubicBezTo>
                    <a:cubicBezTo>
                      <a:pt x="9805" y="12747"/>
                      <a:pt x="9393" y="12948"/>
                      <a:pt x="8944" y="13194"/>
                    </a:cubicBezTo>
                    <a:cubicBezTo>
                      <a:pt x="8494" y="13439"/>
                      <a:pt x="8007" y="13729"/>
                      <a:pt x="7485" y="14063"/>
                    </a:cubicBezTo>
                    <a:lnTo>
                      <a:pt x="6491" y="13973"/>
                    </a:lnTo>
                    <a:cubicBezTo>
                      <a:pt x="6829" y="13547"/>
                      <a:pt x="7432" y="13184"/>
                      <a:pt x="7140" y="12443"/>
                    </a:cubicBezTo>
                    <a:cubicBezTo>
                      <a:pt x="6714" y="11359"/>
                      <a:pt x="4944" y="12129"/>
                      <a:pt x="3449" y="11017"/>
                    </a:cubicBezTo>
                    <a:cubicBezTo>
                      <a:pt x="2990" y="10675"/>
                      <a:pt x="1932" y="9456"/>
                      <a:pt x="1660" y="7808"/>
                    </a:cubicBezTo>
                    <a:cubicBezTo>
                      <a:pt x="1243" y="9206"/>
                      <a:pt x="1125" y="10726"/>
                      <a:pt x="1381" y="12266"/>
                    </a:cubicBezTo>
                    <a:cubicBezTo>
                      <a:pt x="1460" y="12741"/>
                      <a:pt x="1574" y="13201"/>
                      <a:pt x="1712" y="13644"/>
                    </a:cubicBezTo>
                    <a:cubicBezTo>
                      <a:pt x="1706" y="13646"/>
                      <a:pt x="1698" y="13646"/>
                      <a:pt x="1690" y="13646"/>
                    </a:cubicBezTo>
                    <a:cubicBezTo>
                      <a:pt x="1683" y="13646"/>
                      <a:pt x="1674" y="13646"/>
                      <a:pt x="1666" y="13647"/>
                    </a:cubicBezTo>
                    <a:cubicBezTo>
                      <a:pt x="1466" y="13686"/>
                      <a:pt x="1272" y="13744"/>
                      <a:pt x="1086" y="13824"/>
                    </a:cubicBezTo>
                    <a:cubicBezTo>
                      <a:pt x="900" y="13903"/>
                      <a:pt x="722" y="14002"/>
                      <a:pt x="555" y="14122"/>
                    </a:cubicBezTo>
                    <a:cubicBezTo>
                      <a:pt x="385" y="13599"/>
                      <a:pt x="249" y="13056"/>
                      <a:pt x="155" y="12495"/>
                    </a:cubicBezTo>
                    <a:cubicBezTo>
                      <a:pt x="-810" y="6711"/>
                      <a:pt x="2833" y="1175"/>
                      <a:pt x="8281" y="161"/>
                    </a:cubicBezTo>
                    <a:cubicBezTo>
                      <a:pt x="13732" y="-853"/>
                      <a:pt x="18948" y="3031"/>
                      <a:pt x="19914" y="8819"/>
                    </a:cubicBezTo>
                    <a:close/>
                  </a:path>
                </a:pathLst>
              </a:custGeom>
              <a:solidFill>
                <a:srgbClr val="E30B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90" name="Form"/>
              <p:cNvSpPr/>
              <p:nvPr/>
            </p:nvSpPr>
            <p:spPr>
              <a:xfrm>
                <a:off x="172135" y="1214256"/>
                <a:ext cx="718476" cy="284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9" h="21527" extrusionOk="0">
                    <a:moveTo>
                      <a:pt x="3631" y="21355"/>
                    </a:moveTo>
                    <a:cubicBezTo>
                      <a:pt x="1878" y="21054"/>
                      <a:pt x="694" y="19113"/>
                      <a:pt x="251" y="15721"/>
                    </a:cubicBezTo>
                    <a:cubicBezTo>
                      <a:pt x="11" y="13912"/>
                      <a:pt x="-11" y="13064"/>
                      <a:pt x="4" y="6072"/>
                    </a:cubicBezTo>
                    <a:lnTo>
                      <a:pt x="11" y="269"/>
                    </a:lnTo>
                    <a:lnTo>
                      <a:pt x="1256" y="269"/>
                    </a:lnTo>
                    <a:lnTo>
                      <a:pt x="2500" y="269"/>
                    </a:lnTo>
                    <a:lnTo>
                      <a:pt x="2515" y="6864"/>
                    </a:lnTo>
                    <a:cubicBezTo>
                      <a:pt x="2522" y="11179"/>
                      <a:pt x="2545" y="13629"/>
                      <a:pt x="2567" y="13817"/>
                    </a:cubicBezTo>
                    <a:cubicBezTo>
                      <a:pt x="2680" y="14741"/>
                      <a:pt x="2927" y="15608"/>
                      <a:pt x="3227" y="16079"/>
                    </a:cubicBezTo>
                    <a:cubicBezTo>
                      <a:pt x="3811" y="17002"/>
                      <a:pt x="4681" y="17002"/>
                      <a:pt x="5265" y="16079"/>
                    </a:cubicBezTo>
                    <a:cubicBezTo>
                      <a:pt x="5359" y="15919"/>
                      <a:pt x="5466" y="15678"/>
                      <a:pt x="5560" y="15422"/>
                    </a:cubicBezTo>
                    <a:cubicBezTo>
                      <a:pt x="5655" y="15165"/>
                      <a:pt x="5738" y="14892"/>
                      <a:pt x="5782" y="14665"/>
                    </a:cubicBezTo>
                    <a:cubicBezTo>
                      <a:pt x="5872" y="14232"/>
                      <a:pt x="5916" y="14095"/>
                      <a:pt x="5938" y="13172"/>
                    </a:cubicBezTo>
                    <a:cubicBezTo>
                      <a:pt x="5960" y="12249"/>
                      <a:pt x="5962" y="10539"/>
                      <a:pt x="5970" y="6958"/>
                    </a:cubicBezTo>
                    <a:lnTo>
                      <a:pt x="5985" y="287"/>
                    </a:lnTo>
                    <a:lnTo>
                      <a:pt x="7229" y="287"/>
                    </a:lnTo>
                    <a:lnTo>
                      <a:pt x="8473" y="287"/>
                    </a:lnTo>
                    <a:lnTo>
                      <a:pt x="8473" y="6807"/>
                    </a:lnTo>
                    <a:cubicBezTo>
                      <a:pt x="8473" y="13572"/>
                      <a:pt x="8473" y="13667"/>
                      <a:pt x="8323" y="15136"/>
                    </a:cubicBezTo>
                    <a:cubicBezTo>
                      <a:pt x="8001" y="18302"/>
                      <a:pt x="7154" y="20337"/>
                      <a:pt x="5797" y="21129"/>
                    </a:cubicBezTo>
                    <a:cubicBezTo>
                      <a:pt x="5220" y="21468"/>
                      <a:pt x="4343" y="21600"/>
                      <a:pt x="3624" y="21487"/>
                    </a:cubicBezTo>
                    <a:lnTo>
                      <a:pt x="3631" y="21355"/>
                    </a:lnTo>
                    <a:close/>
                    <a:moveTo>
                      <a:pt x="14057" y="21393"/>
                    </a:moveTo>
                    <a:cubicBezTo>
                      <a:pt x="12790" y="21223"/>
                      <a:pt x="11606" y="20017"/>
                      <a:pt x="10811" y="18095"/>
                    </a:cubicBezTo>
                    <a:cubicBezTo>
                      <a:pt x="10189" y="16606"/>
                      <a:pt x="9830" y="14967"/>
                      <a:pt x="9642" y="12800"/>
                    </a:cubicBezTo>
                    <a:cubicBezTo>
                      <a:pt x="9575" y="11971"/>
                      <a:pt x="9567" y="9728"/>
                      <a:pt x="9627" y="8899"/>
                    </a:cubicBezTo>
                    <a:cubicBezTo>
                      <a:pt x="9687" y="8070"/>
                      <a:pt x="9875" y="6619"/>
                      <a:pt x="10002" y="5997"/>
                    </a:cubicBezTo>
                    <a:cubicBezTo>
                      <a:pt x="10519" y="3397"/>
                      <a:pt x="11516" y="1399"/>
                      <a:pt x="12730" y="551"/>
                    </a:cubicBezTo>
                    <a:cubicBezTo>
                      <a:pt x="13000" y="363"/>
                      <a:pt x="13105" y="306"/>
                      <a:pt x="13472" y="155"/>
                    </a:cubicBezTo>
                    <a:cubicBezTo>
                      <a:pt x="13742" y="52"/>
                      <a:pt x="14128" y="0"/>
                      <a:pt x="14520" y="0"/>
                    </a:cubicBezTo>
                    <a:cubicBezTo>
                      <a:pt x="14913" y="0"/>
                      <a:pt x="15312" y="52"/>
                      <a:pt x="15608" y="155"/>
                    </a:cubicBezTo>
                    <a:cubicBezTo>
                      <a:pt x="16080" y="334"/>
                      <a:pt x="16519" y="603"/>
                      <a:pt x="16904" y="945"/>
                    </a:cubicBezTo>
                    <a:cubicBezTo>
                      <a:pt x="17289" y="1286"/>
                      <a:pt x="17621" y="1701"/>
                      <a:pt x="17879" y="2172"/>
                    </a:cubicBezTo>
                    <a:lnTo>
                      <a:pt x="18021" y="2436"/>
                    </a:lnTo>
                    <a:lnTo>
                      <a:pt x="17864" y="3057"/>
                    </a:lnTo>
                    <a:cubicBezTo>
                      <a:pt x="17422" y="4866"/>
                      <a:pt x="17205" y="5696"/>
                      <a:pt x="17107" y="6167"/>
                    </a:cubicBezTo>
                    <a:cubicBezTo>
                      <a:pt x="17047" y="6449"/>
                      <a:pt x="16980" y="6676"/>
                      <a:pt x="16965" y="6676"/>
                    </a:cubicBezTo>
                    <a:cubicBezTo>
                      <a:pt x="16957" y="6676"/>
                      <a:pt x="16852" y="6544"/>
                      <a:pt x="16747" y="6355"/>
                    </a:cubicBezTo>
                    <a:cubicBezTo>
                      <a:pt x="16155" y="5432"/>
                      <a:pt x="15518" y="4923"/>
                      <a:pt x="14851" y="4829"/>
                    </a:cubicBezTo>
                    <a:cubicBezTo>
                      <a:pt x="13689" y="4678"/>
                      <a:pt x="12715" y="5865"/>
                      <a:pt x="12295" y="7919"/>
                    </a:cubicBezTo>
                    <a:cubicBezTo>
                      <a:pt x="12093" y="8918"/>
                      <a:pt x="12056" y="9370"/>
                      <a:pt x="12056" y="10765"/>
                    </a:cubicBezTo>
                    <a:cubicBezTo>
                      <a:pt x="12056" y="11858"/>
                      <a:pt x="12063" y="12103"/>
                      <a:pt x="12123" y="12593"/>
                    </a:cubicBezTo>
                    <a:cubicBezTo>
                      <a:pt x="12423" y="14816"/>
                      <a:pt x="13090" y="16135"/>
                      <a:pt x="14162" y="16588"/>
                    </a:cubicBezTo>
                    <a:cubicBezTo>
                      <a:pt x="15076" y="16964"/>
                      <a:pt x="16133" y="16343"/>
                      <a:pt x="16890" y="14967"/>
                    </a:cubicBezTo>
                    <a:cubicBezTo>
                      <a:pt x="16972" y="14816"/>
                      <a:pt x="17055" y="14684"/>
                      <a:pt x="17070" y="14684"/>
                    </a:cubicBezTo>
                    <a:cubicBezTo>
                      <a:pt x="17100" y="14684"/>
                      <a:pt x="18066" y="18773"/>
                      <a:pt x="18066" y="18924"/>
                    </a:cubicBezTo>
                    <a:cubicBezTo>
                      <a:pt x="18066" y="19000"/>
                      <a:pt x="17969" y="19188"/>
                      <a:pt x="17849" y="19358"/>
                    </a:cubicBezTo>
                    <a:cubicBezTo>
                      <a:pt x="17145" y="20394"/>
                      <a:pt x="16433" y="21016"/>
                      <a:pt x="15608" y="21299"/>
                    </a:cubicBezTo>
                    <a:cubicBezTo>
                      <a:pt x="15263" y="21412"/>
                      <a:pt x="14401" y="21506"/>
                      <a:pt x="14042" y="21449"/>
                    </a:cubicBezTo>
                    <a:lnTo>
                      <a:pt x="14057" y="21393"/>
                    </a:lnTo>
                    <a:close/>
                    <a:moveTo>
                      <a:pt x="19101" y="10708"/>
                    </a:moveTo>
                    <a:lnTo>
                      <a:pt x="19108" y="306"/>
                    </a:lnTo>
                    <a:lnTo>
                      <a:pt x="20345" y="287"/>
                    </a:lnTo>
                    <a:lnTo>
                      <a:pt x="21589" y="269"/>
                    </a:lnTo>
                    <a:lnTo>
                      <a:pt x="21589" y="10765"/>
                    </a:lnTo>
                    <a:lnTo>
                      <a:pt x="21589" y="21261"/>
                    </a:lnTo>
                    <a:lnTo>
                      <a:pt x="20345" y="21261"/>
                    </a:lnTo>
                    <a:lnTo>
                      <a:pt x="19101" y="21261"/>
                    </a:lnTo>
                    <a:lnTo>
                      <a:pt x="19108" y="10859"/>
                    </a:lnTo>
                    <a:lnTo>
                      <a:pt x="19101" y="10708"/>
                    </a:lnTo>
                    <a:close/>
                  </a:path>
                </a:pathLst>
              </a:custGeom>
              <a:solidFill>
                <a:srgbClr val="E30B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91" name="Rechteck"/>
              <p:cNvSpPr/>
              <p:nvPr/>
            </p:nvSpPr>
            <p:spPr>
              <a:xfrm>
                <a:off x="2524" y="1219242"/>
                <a:ext cx="125214" cy="54104"/>
              </a:xfrm>
              <a:prstGeom prst="rect">
                <a:avLst/>
              </a:prstGeom>
              <a:solidFill>
                <a:srgbClr val="228B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92" name="Form"/>
              <p:cNvSpPr/>
              <p:nvPr/>
            </p:nvSpPr>
            <p:spPr>
              <a:xfrm>
                <a:off x="2524" y="1274093"/>
                <a:ext cx="125713" cy="54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514" y="0"/>
                    </a:lnTo>
                    <a:lnTo>
                      <a:pt x="21600" y="21600"/>
                    </a:lnTo>
                    <a:lnTo>
                      <a:pt x="86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36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93" name="Form"/>
              <p:cNvSpPr/>
              <p:nvPr/>
            </p:nvSpPr>
            <p:spPr>
              <a:xfrm>
                <a:off x="2524" y="1326450"/>
                <a:ext cx="125463" cy="55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557" y="0"/>
                    </a:lnTo>
                    <a:lnTo>
                      <a:pt x="21600" y="21600"/>
                    </a:lnTo>
                    <a:lnTo>
                      <a:pt x="43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94" name="Form"/>
              <p:cNvSpPr/>
              <p:nvPr/>
            </p:nvSpPr>
            <p:spPr>
              <a:xfrm>
                <a:off x="2524" y="1219242"/>
                <a:ext cx="167118" cy="272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6" y="21600"/>
                    </a:moveTo>
                    <a:lnTo>
                      <a:pt x="0" y="21600"/>
                    </a:lnTo>
                    <a:lnTo>
                      <a:pt x="0" y="0"/>
                    </a:lnTo>
                    <a:cubicBezTo>
                      <a:pt x="2676" y="0"/>
                      <a:pt x="5344" y="0"/>
                      <a:pt x="8031" y="0"/>
                    </a:cubicBezTo>
                    <a:cubicBezTo>
                      <a:pt x="10719" y="0"/>
                      <a:pt x="13427" y="0"/>
                      <a:pt x="16184" y="0"/>
                    </a:cubicBezTo>
                    <a:cubicBezTo>
                      <a:pt x="16184" y="890"/>
                      <a:pt x="16160" y="1775"/>
                      <a:pt x="16148" y="2655"/>
                    </a:cubicBezTo>
                    <a:cubicBezTo>
                      <a:pt x="16136" y="3536"/>
                      <a:pt x="16136" y="4411"/>
                      <a:pt x="16184" y="5281"/>
                    </a:cubicBezTo>
                    <a:lnTo>
                      <a:pt x="16248" y="12837"/>
                    </a:lnTo>
                    <a:cubicBezTo>
                      <a:pt x="16248" y="12867"/>
                      <a:pt x="16248" y="12902"/>
                      <a:pt x="16248" y="12936"/>
                    </a:cubicBezTo>
                    <a:cubicBezTo>
                      <a:pt x="16248" y="12971"/>
                      <a:pt x="16248" y="13006"/>
                      <a:pt x="16248" y="13035"/>
                    </a:cubicBezTo>
                    <a:cubicBezTo>
                      <a:pt x="16603" y="15310"/>
                      <a:pt x="17079" y="16769"/>
                      <a:pt x="17897" y="17988"/>
                    </a:cubicBezTo>
                    <a:cubicBezTo>
                      <a:pt x="18715" y="19207"/>
                      <a:pt x="19875" y="20186"/>
                      <a:pt x="21600" y="21501"/>
                    </a:cubicBezTo>
                    <a:lnTo>
                      <a:pt x="21536" y="21600"/>
                    </a:lnTo>
                    <a:close/>
                  </a:path>
                </a:pathLst>
              </a:custGeom>
              <a:noFill/>
              <a:ln w="127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hteck"/>
          <p:cNvSpPr/>
          <p:nvPr/>
        </p:nvSpPr>
        <p:spPr>
          <a:xfrm>
            <a:off x="13801593" y="2916328"/>
            <a:ext cx="10597322" cy="7677763"/>
          </a:xfrm>
          <a:prstGeom prst="rect">
            <a:avLst/>
          </a:prstGeom>
          <a:solidFill>
            <a:srgbClr val="E30B17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9" name="Status quo Ante"/>
          <p:cNvSpPr txBox="1"/>
          <p:nvPr/>
        </p:nvSpPr>
        <p:spPr>
          <a:xfrm>
            <a:off x="1905399" y="2877991"/>
            <a:ext cx="5146594" cy="3962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100000"/>
              </a:lnSpc>
              <a:defRPr sz="1800" cap="all" spc="360">
                <a:solidFill>
                  <a:srgbClr val="E30B17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Status quo Ante</a:t>
            </a:r>
          </a:p>
        </p:txBody>
      </p:sp>
      <p:sp>
        <p:nvSpPr>
          <p:cNvPr id="100" name="Digitalisierung?"/>
          <p:cNvSpPr txBox="1"/>
          <p:nvPr/>
        </p:nvSpPr>
        <p:spPr>
          <a:xfrm>
            <a:off x="1905399" y="3287686"/>
            <a:ext cx="13315515" cy="25077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>
            <a:lvl1pPr>
              <a:lnSpc>
                <a:spcPct val="80000"/>
              </a:lnSpc>
              <a:defRPr sz="10000">
                <a:latin typeface="+mj-lt"/>
                <a:ea typeface="+mj-ea"/>
                <a:cs typeface="+mj-cs"/>
                <a:sym typeface="Poppins Medium"/>
              </a:defRPr>
            </a:lvl1pPr>
          </a:lstStyle>
          <a:p>
            <a:r>
              <a:rPr dirty="0" err="1"/>
              <a:t>Digitalisierung</a:t>
            </a:r>
            <a:r>
              <a:rPr dirty="0"/>
              <a:t>?</a:t>
            </a:r>
          </a:p>
        </p:txBody>
      </p:sp>
      <p:sp>
        <p:nvSpPr>
          <p:cNvPr id="101" name="Rechteck"/>
          <p:cNvSpPr/>
          <p:nvPr/>
        </p:nvSpPr>
        <p:spPr>
          <a:xfrm>
            <a:off x="14428291" y="672595"/>
            <a:ext cx="9343927" cy="123708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2" name="Rechteck"/>
          <p:cNvSpPr/>
          <p:nvPr/>
        </p:nvSpPr>
        <p:spPr>
          <a:xfrm>
            <a:off x="-1494" y="2916328"/>
            <a:ext cx="629410" cy="7677763"/>
          </a:xfrm>
          <a:prstGeom prst="rect">
            <a:avLst/>
          </a:prstGeom>
          <a:solidFill>
            <a:srgbClr val="E30B17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106" name="Gruppieren"/>
          <p:cNvGrpSpPr/>
          <p:nvPr/>
        </p:nvGrpSpPr>
        <p:grpSpPr>
          <a:xfrm>
            <a:off x="5960755" y="5517365"/>
            <a:ext cx="2512275" cy="2493562"/>
            <a:chOff x="0" y="0"/>
            <a:chExt cx="2512273" cy="2493560"/>
          </a:xfrm>
        </p:grpSpPr>
        <p:sp>
          <p:nvSpPr>
            <p:cNvPr id="103" name="Rechteck"/>
            <p:cNvSpPr/>
            <p:nvPr/>
          </p:nvSpPr>
          <p:spPr>
            <a:xfrm>
              <a:off x="0" y="0"/>
              <a:ext cx="2512274" cy="2493561"/>
            </a:xfrm>
            <a:prstGeom prst="rect">
              <a:avLst/>
            </a:prstGeom>
            <a:solidFill>
              <a:srgbClr val="EEEEEE"/>
            </a:solidFill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4" name="Fehlerhafte…"/>
            <p:cNvSpPr txBox="1"/>
            <p:nvPr/>
          </p:nvSpPr>
          <p:spPr>
            <a:xfrm>
              <a:off x="196936" y="1483360"/>
              <a:ext cx="2077801" cy="75917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rmAutofit fontScale="92500" lnSpcReduction="20000"/>
            </a:bodyPr>
            <a:lstStyle/>
            <a:p>
              <a:pPr algn="ctr" defTabSz="693419">
                <a:defRPr sz="1848"/>
              </a:pPr>
              <a:r>
                <a:t>Fehlerhafte</a:t>
              </a:r>
            </a:p>
            <a:p>
              <a:pPr algn="ctr" defTabSz="693419">
                <a:defRPr sz="1848"/>
              </a:pPr>
              <a:r>
                <a:t>Datenbank</a:t>
              </a:r>
            </a:p>
          </p:txBody>
        </p:sp>
        <p:sp>
          <p:nvSpPr>
            <p:cNvPr id="105" name="Form"/>
            <p:cNvSpPr/>
            <p:nvPr/>
          </p:nvSpPr>
          <p:spPr>
            <a:xfrm>
              <a:off x="854836" y="563411"/>
              <a:ext cx="762001" cy="680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77" y="13680"/>
                  </a:moveTo>
                  <a:lnTo>
                    <a:pt x="16225" y="13680"/>
                  </a:lnTo>
                  <a:lnTo>
                    <a:pt x="16225" y="12063"/>
                  </a:lnTo>
                  <a:lnTo>
                    <a:pt x="20377" y="12063"/>
                  </a:lnTo>
                  <a:cubicBezTo>
                    <a:pt x="20377" y="12063"/>
                    <a:pt x="20377" y="13680"/>
                    <a:pt x="20377" y="13680"/>
                  </a:cubicBezTo>
                  <a:close/>
                  <a:moveTo>
                    <a:pt x="14365" y="13715"/>
                  </a:moveTo>
                  <a:lnTo>
                    <a:pt x="10213" y="13715"/>
                  </a:lnTo>
                  <a:lnTo>
                    <a:pt x="10213" y="12099"/>
                  </a:lnTo>
                  <a:lnTo>
                    <a:pt x="14365" y="12099"/>
                  </a:lnTo>
                  <a:cubicBezTo>
                    <a:pt x="14365" y="12099"/>
                    <a:pt x="14365" y="13715"/>
                    <a:pt x="14365" y="13715"/>
                  </a:cubicBezTo>
                  <a:close/>
                  <a:moveTo>
                    <a:pt x="8498" y="13655"/>
                  </a:moveTo>
                  <a:lnTo>
                    <a:pt x="4346" y="13655"/>
                  </a:lnTo>
                  <a:lnTo>
                    <a:pt x="4346" y="12038"/>
                  </a:lnTo>
                  <a:lnTo>
                    <a:pt x="8498" y="12038"/>
                  </a:lnTo>
                  <a:lnTo>
                    <a:pt x="8498" y="13655"/>
                  </a:lnTo>
                  <a:cubicBezTo>
                    <a:pt x="8498" y="13655"/>
                    <a:pt x="8498" y="13655"/>
                    <a:pt x="8498" y="13655"/>
                  </a:cubicBezTo>
                  <a:close/>
                  <a:moveTo>
                    <a:pt x="20908" y="3507"/>
                  </a:moveTo>
                  <a:lnTo>
                    <a:pt x="15585" y="3507"/>
                  </a:lnTo>
                  <a:lnTo>
                    <a:pt x="15585" y="774"/>
                  </a:lnTo>
                  <a:lnTo>
                    <a:pt x="20793" y="774"/>
                  </a:lnTo>
                  <a:cubicBezTo>
                    <a:pt x="20856" y="774"/>
                    <a:pt x="20908" y="832"/>
                    <a:pt x="20908" y="903"/>
                  </a:cubicBezTo>
                  <a:lnTo>
                    <a:pt x="20908" y="3507"/>
                  </a:lnTo>
                  <a:cubicBezTo>
                    <a:pt x="20908" y="3507"/>
                    <a:pt x="20908" y="3507"/>
                    <a:pt x="20908" y="3507"/>
                  </a:cubicBezTo>
                  <a:close/>
                  <a:moveTo>
                    <a:pt x="20908" y="7121"/>
                  </a:moveTo>
                  <a:lnTo>
                    <a:pt x="15585" y="7121"/>
                  </a:lnTo>
                  <a:lnTo>
                    <a:pt x="15585" y="4281"/>
                  </a:lnTo>
                  <a:lnTo>
                    <a:pt x="20908" y="4281"/>
                  </a:lnTo>
                  <a:cubicBezTo>
                    <a:pt x="20908" y="4281"/>
                    <a:pt x="20908" y="7121"/>
                    <a:pt x="20908" y="7121"/>
                  </a:cubicBezTo>
                  <a:close/>
                  <a:moveTo>
                    <a:pt x="20908" y="10800"/>
                  </a:moveTo>
                  <a:lnTo>
                    <a:pt x="15585" y="10800"/>
                  </a:lnTo>
                  <a:lnTo>
                    <a:pt x="15585" y="7896"/>
                  </a:lnTo>
                  <a:lnTo>
                    <a:pt x="20908" y="7896"/>
                  </a:lnTo>
                  <a:cubicBezTo>
                    <a:pt x="20908" y="7896"/>
                    <a:pt x="20908" y="10800"/>
                    <a:pt x="20908" y="10800"/>
                  </a:cubicBezTo>
                  <a:close/>
                  <a:moveTo>
                    <a:pt x="20908" y="14260"/>
                  </a:moveTo>
                  <a:lnTo>
                    <a:pt x="15585" y="14260"/>
                  </a:lnTo>
                  <a:lnTo>
                    <a:pt x="15585" y="11575"/>
                  </a:lnTo>
                  <a:lnTo>
                    <a:pt x="20908" y="11575"/>
                  </a:lnTo>
                  <a:cubicBezTo>
                    <a:pt x="20908" y="11575"/>
                    <a:pt x="20908" y="14260"/>
                    <a:pt x="20908" y="14260"/>
                  </a:cubicBezTo>
                  <a:close/>
                  <a:moveTo>
                    <a:pt x="20908" y="17577"/>
                  </a:moveTo>
                  <a:lnTo>
                    <a:pt x="15585" y="17577"/>
                  </a:lnTo>
                  <a:lnTo>
                    <a:pt x="15585" y="15034"/>
                  </a:lnTo>
                  <a:lnTo>
                    <a:pt x="20908" y="15034"/>
                  </a:lnTo>
                  <a:cubicBezTo>
                    <a:pt x="20908" y="15034"/>
                    <a:pt x="20908" y="17577"/>
                    <a:pt x="20908" y="17577"/>
                  </a:cubicBezTo>
                  <a:close/>
                  <a:moveTo>
                    <a:pt x="20908" y="20697"/>
                  </a:moveTo>
                  <a:cubicBezTo>
                    <a:pt x="20908" y="20742"/>
                    <a:pt x="20885" y="20781"/>
                    <a:pt x="20853" y="20804"/>
                  </a:cubicBezTo>
                  <a:lnTo>
                    <a:pt x="15585" y="20804"/>
                  </a:lnTo>
                  <a:lnTo>
                    <a:pt x="15585" y="18351"/>
                  </a:lnTo>
                  <a:lnTo>
                    <a:pt x="20908" y="18351"/>
                  </a:lnTo>
                  <a:cubicBezTo>
                    <a:pt x="20908" y="18351"/>
                    <a:pt x="20908" y="20697"/>
                    <a:pt x="20908" y="20697"/>
                  </a:cubicBezTo>
                  <a:close/>
                  <a:moveTo>
                    <a:pt x="14893" y="3507"/>
                  </a:moveTo>
                  <a:lnTo>
                    <a:pt x="9704" y="3507"/>
                  </a:lnTo>
                  <a:lnTo>
                    <a:pt x="9704" y="774"/>
                  </a:lnTo>
                  <a:lnTo>
                    <a:pt x="14893" y="774"/>
                  </a:lnTo>
                  <a:cubicBezTo>
                    <a:pt x="14893" y="774"/>
                    <a:pt x="14893" y="3507"/>
                    <a:pt x="14893" y="3507"/>
                  </a:cubicBezTo>
                  <a:close/>
                  <a:moveTo>
                    <a:pt x="14893" y="7121"/>
                  </a:moveTo>
                  <a:lnTo>
                    <a:pt x="9704" y="7121"/>
                  </a:lnTo>
                  <a:lnTo>
                    <a:pt x="9704" y="4281"/>
                  </a:lnTo>
                  <a:lnTo>
                    <a:pt x="14893" y="4281"/>
                  </a:lnTo>
                  <a:cubicBezTo>
                    <a:pt x="14893" y="4281"/>
                    <a:pt x="14893" y="7121"/>
                    <a:pt x="14893" y="7121"/>
                  </a:cubicBezTo>
                  <a:close/>
                  <a:moveTo>
                    <a:pt x="14893" y="10800"/>
                  </a:moveTo>
                  <a:lnTo>
                    <a:pt x="9704" y="10800"/>
                  </a:lnTo>
                  <a:lnTo>
                    <a:pt x="9704" y="7896"/>
                  </a:lnTo>
                  <a:lnTo>
                    <a:pt x="14893" y="7896"/>
                  </a:lnTo>
                  <a:cubicBezTo>
                    <a:pt x="14893" y="7896"/>
                    <a:pt x="14893" y="10800"/>
                    <a:pt x="14893" y="10800"/>
                  </a:cubicBezTo>
                  <a:close/>
                  <a:moveTo>
                    <a:pt x="14893" y="14260"/>
                  </a:moveTo>
                  <a:lnTo>
                    <a:pt x="9704" y="14260"/>
                  </a:lnTo>
                  <a:lnTo>
                    <a:pt x="9704" y="11575"/>
                  </a:lnTo>
                  <a:lnTo>
                    <a:pt x="14893" y="11575"/>
                  </a:lnTo>
                  <a:cubicBezTo>
                    <a:pt x="14893" y="11575"/>
                    <a:pt x="14893" y="14260"/>
                    <a:pt x="14893" y="14260"/>
                  </a:cubicBezTo>
                  <a:close/>
                  <a:moveTo>
                    <a:pt x="14893" y="17577"/>
                  </a:moveTo>
                  <a:lnTo>
                    <a:pt x="9704" y="17577"/>
                  </a:lnTo>
                  <a:lnTo>
                    <a:pt x="9704" y="15034"/>
                  </a:lnTo>
                  <a:lnTo>
                    <a:pt x="14893" y="15034"/>
                  </a:lnTo>
                  <a:cubicBezTo>
                    <a:pt x="14893" y="15034"/>
                    <a:pt x="14893" y="17577"/>
                    <a:pt x="14893" y="17577"/>
                  </a:cubicBezTo>
                  <a:close/>
                  <a:moveTo>
                    <a:pt x="14893" y="20804"/>
                  </a:moveTo>
                  <a:lnTo>
                    <a:pt x="9704" y="20804"/>
                  </a:lnTo>
                  <a:lnTo>
                    <a:pt x="9704" y="18352"/>
                  </a:lnTo>
                  <a:lnTo>
                    <a:pt x="14893" y="18352"/>
                  </a:lnTo>
                  <a:cubicBezTo>
                    <a:pt x="14893" y="18352"/>
                    <a:pt x="14893" y="20804"/>
                    <a:pt x="14893" y="20804"/>
                  </a:cubicBezTo>
                  <a:close/>
                  <a:moveTo>
                    <a:pt x="9012" y="3507"/>
                  </a:moveTo>
                  <a:lnTo>
                    <a:pt x="3881" y="3507"/>
                  </a:lnTo>
                  <a:lnTo>
                    <a:pt x="3881" y="774"/>
                  </a:lnTo>
                  <a:lnTo>
                    <a:pt x="9012" y="774"/>
                  </a:lnTo>
                  <a:lnTo>
                    <a:pt x="9012" y="3507"/>
                  </a:lnTo>
                  <a:cubicBezTo>
                    <a:pt x="9012" y="3507"/>
                    <a:pt x="9012" y="3507"/>
                    <a:pt x="9012" y="3507"/>
                  </a:cubicBezTo>
                  <a:close/>
                  <a:moveTo>
                    <a:pt x="9012" y="7121"/>
                  </a:moveTo>
                  <a:lnTo>
                    <a:pt x="3881" y="7121"/>
                  </a:lnTo>
                  <a:lnTo>
                    <a:pt x="3881" y="4281"/>
                  </a:lnTo>
                  <a:lnTo>
                    <a:pt x="9012" y="4281"/>
                  </a:lnTo>
                  <a:lnTo>
                    <a:pt x="9012" y="7121"/>
                  </a:lnTo>
                  <a:cubicBezTo>
                    <a:pt x="9012" y="7121"/>
                    <a:pt x="9012" y="7121"/>
                    <a:pt x="9012" y="7121"/>
                  </a:cubicBezTo>
                  <a:close/>
                  <a:moveTo>
                    <a:pt x="9012" y="10800"/>
                  </a:moveTo>
                  <a:lnTo>
                    <a:pt x="3881" y="10800"/>
                  </a:lnTo>
                  <a:lnTo>
                    <a:pt x="3881" y="7896"/>
                  </a:lnTo>
                  <a:lnTo>
                    <a:pt x="9012" y="7896"/>
                  </a:lnTo>
                  <a:lnTo>
                    <a:pt x="9012" y="10800"/>
                  </a:lnTo>
                  <a:cubicBezTo>
                    <a:pt x="9012" y="10800"/>
                    <a:pt x="9012" y="10800"/>
                    <a:pt x="9012" y="10800"/>
                  </a:cubicBezTo>
                  <a:close/>
                  <a:moveTo>
                    <a:pt x="9012" y="14260"/>
                  </a:moveTo>
                  <a:lnTo>
                    <a:pt x="3881" y="14260"/>
                  </a:lnTo>
                  <a:lnTo>
                    <a:pt x="3881" y="11575"/>
                  </a:lnTo>
                  <a:lnTo>
                    <a:pt x="9012" y="11575"/>
                  </a:lnTo>
                  <a:lnTo>
                    <a:pt x="9012" y="14260"/>
                  </a:lnTo>
                  <a:cubicBezTo>
                    <a:pt x="9012" y="14260"/>
                    <a:pt x="9012" y="14260"/>
                    <a:pt x="9012" y="14260"/>
                  </a:cubicBezTo>
                  <a:close/>
                  <a:moveTo>
                    <a:pt x="9012" y="17577"/>
                  </a:moveTo>
                  <a:lnTo>
                    <a:pt x="3881" y="17577"/>
                  </a:lnTo>
                  <a:lnTo>
                    <a:pt x="3881" y="15034"/>
                  </a:lnTo>
                  <a:lnTo>
                    <a:pt x="9012" y="15034"/>
                  </a:lnTo>
                  <a:lnTo>
                    <a:pt x="9012" y="17577"/>
                  </a:lnTo>
                  <a:cubicBezTo>
                    <a:pt x="9012" y="17577"/>
                    <a:pt x="9012" y="17577"/>
                    <a:pt x="9012" y="17577"/>
                  </a:cubicBezTo>
                  <a:close/>
                  <a:moveTo>
                    <a:pt x="9012" y="20804"/>
                  </a:moveTo>
                  <a:lnTo>
                    <a:pt x="3881" y="20804"/>
                  </a:lnTo>
                  <a:lnTo>
                    <a:pt x="3881" y="18352"/>
                  </a:lnTo>
                  <a:lnTo>
                    <a:pt x="9012" y="18352"/>
                  </a:lnTo>
                  <a:lnTo>
                    <a:pt x="9012" y="20804"/>
                  </a:lnTo>
                  <a:cubicBezTo>
                    <a:pt x="9012" y="20804"/>
                    <a:pt x="9012" y="20804"/>
                    <a:pt x="9012" y="20804"/>
                  </a:cubicBezTo>
                  <a:close/>
                  <a:moveTo>
                    <a:pt x="3189" y="7121"/>
                  </a:moveTo>
                  <a:lnTo>
                    <a:pt x="692" y="7121"/>
                  </a:lnTo>
                  <a:lnTo>
                    <a:pt x="692" y="4281"/>
                  </a:lnTo>
                  <a:lnTo>
                    <a:pt x="3189" y="4281"/>
                  </a:lnTo>
                  <a:cubicBezTo>
                    <a:pt x="3189" y="4281"/>
                    <a:pt x="3189" y="7121"/>
                    <a:pt x="3189" y="7121"/>
                  </a:cubicBezTo>
                  <a:close/>
                  <a:moveTo>
                    <a:pt x="3189" y="10800"/>
                  </a:moveTo>
                  <a:lnTo>
                    <a:pt x="692" y="10800"/>
                  </a:lnTo>
                  <a:lnTo>
                    <a:pt x="692" y="7896"/>
                  </a:lnTo>
                  <a:lnTo>
                    <a:pt x="3189" y="7896"/>
                  </a:lnTo>
                  <a:cubicBezTo>
                    <a:pt x="3189" y="7896"/>
                    <a:pt x="3189" y="10800"/>
                    <a:pt x="3189" y="10800"/>
                  </a:cubicBezTo>
                  <a:close/>
                  <a:moveTo>
                    <a:pt x="3189" y="14260"/>
                  </a:moveTo>
                  <a:lnTo>
                    <a:pt x="692" y="14260"/>
                  </a:lnTo>
                  <a:lnTo>
                    <a:pt x="692" y="11575"/>
                  </a:lnTo>
                  <a:lnTo>
                    <a:pt x="3189" y="11575"/>
                  </a:lnTo>
                  <a:cubicBezTo>
                    <a:pt x="3189" y="11575"/>
                    <a:pt x="3189" y="14260"/>
                    <a:pt x="3189" y="14260"/>
                  </a:cubicBezTo>
                  <a:close/>
                  <a:moveTo>
                    <a:pt x="3189" y="17577"/>
                  </a:moveTo>
                  <a:lnTo>
                    <a:pt x="692" y="17577"/>
                  </a:lnTo>
                  <a:lnTo>
                    <a:pt x="692" y="15034"/>
                  </a:lnTo>
                  <a:lnTo>
                    <a:pt x="3189" y="15034"/>
                  </a:lnTo>
                  <a:cubicBezTo>
                    <a:pt x="3189" y="15034"/>
                    <a:pt x="3189" y="17577"/>
                    <a:pt x="3189" y="17577"/>
                  </a:cubicBezTo>
                  <a:close/>
                  <a:moveTo>
                    <a:pt x="3189" y="20804"/>
                  </a:moveTo>
                  <a:lnTo>
                    <a:pt x="747" y="20804"/>
                  </a:lnTo>
                  <a:cubicBezTo>
                    <a:pt x="714" y="20781"/>
                    <a:pt x="692" y="20743"/>
                    <a:pt x="692" y="20697"/>
                  </a:cubicBezTo>
                  <a:lnTo>
                    <a:pt x="692" y="18352"/>
                  </a:lnTo>
                  <a:lnTo>
                    <a:pt x="3189" y="18352"/>
                  </a:lnTo>
                  <a:cubicBezTo>
                    <a:pt x="3189" y="18352"/>
                    <a:pt x="3189" y="20804"/>
                    <a:pt x="3189" y="20804"/>
                  </a:cubicBezTo>
                  <a:close/>
                  <a:moveTo>
                    <a:pt x="20793" y="0"/>
                  </a:moveTo>
                  <a:lnTo>
                    <a:pt x="807" y="0"/>
                  </a:lnTo>
                  <a:cubicBezTo>
                    <a:pt x="361" y="0"/>
                    <a:pt x="0" y="406"/>
                    <a:pt x="0" y="903"/>
                  </a:cubicBezTo>
                  <a:lnTo>
                    <a:pt x="0" y="20697"/>
                  </a:lnTo>
                  <a:cubicBezTo>
                    <a:pt x="0" y="21003"/>
                    <a:pt x="137" y="21272"/>
                    <a:pt x="346" y="21436"/>
                  </a:cubicBezTo>
                  <a:lnTo>
                    <a:pt x="346" y="21578"/>
                  </a:lnTo>
                  <a:lnTo>
                    <a:pt x="635" y="21578"/>
                  </a:lnTo>
                  <a:cubicBezTo>
                    <a:pt x="690" y="21592"/>
                    <a:pt x="748" y="21600"/>
                    <a:pt x="807" y="21600"/>
                  </a:cubicBezTo>
                  <a:lnTo>
                    <a:pt x="20793" y="21600"/>
                  </a:lnTo>
                  <a:cubicBezTo>
                    <a:pt x="20851" y="21600"/>
                    <a:pt x="20909" y="21592"/>
                    <a:pt x="20964" y="21578"/>
                  </a:cubicBezTo>
                  <a:lnTo>
                    <a:pt x="21004" y="21578"/>
                  </a:lnTo>
                  <a:lnTo>
                    <a:pt x="21004" y="21565"/>
                  </a:lnTo>
                  <a:cubicBezTo>
                    <a:pt x="21346" y="21460"/>
                    <a:pt x="21600" y="21112"/>
                    <a:pt x="21600" y="20697"/>
                  </a:cubicBezTo>
                  <a:lnTo>
                    <a:pt x="21600" y="904"/>
                  </a:lnTo>
                  <a:cubicBezTo>
                    <a:pt x="21600" y="406"/>
                    <a:pt x="21238" y="0"/>
                    <a:pt x="20793" y="0"/>
                  </a:cubicBezTo>
                  <a:close/>
                </a:path>
              </a:pathLst>
            </a:custGeom>
            <a:solidFill>
              <a:srgbClr val="272D3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lnSpc>
                  <a:spcPct val="100000"/>
                </a:lnSpc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110" name="Gruppieren"/>
          <p:cNvGrpSpPr/>
          <p:nvPr/>
        </p:nvGrpSpPr>
        <p:grpSpPr>
          <a:xfrm>
            <a:off x="5958617" y="8100530"/>
            <a:ext cx="2512275" cy="2493561"/>
            <a:chOff x="0" y="0"/>
            <a:chExt cx="2512273" cy="2493560"/>
          </a:xfrm>
        </p:grpSpPr>
        <p:sp>
          <p:nvSpPr>
            <p:cNvPr id="107" name="Rechteck"/>
            <p:cNvSpPr/>
            <p:nvPr/>
          </p:nvSpPr>
          <p:spPr>
            <a:xfrm>
              <a:off x="0" y="0"/>
              <a:ext cx="2512274" cy="2493561"/>
            </a:xfrm>
            <a:prstGeom prst="rect">
              <a:avLst/>
            </a:prstGeom>
            <a:solidFill>
              <a:srgbClr val="E30B17"/>
            </a:solidFill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8" name="„Chaotischer“…"/>
            <p:cNvSpPr txBox="1"/>
            <p:nvPr/>
          </p:nvSpPr>
          <p:spPr>
            <a:xfrm>
              <a:off x="199073" y="1467662"/>
              <a:ext cx="2077802" cy="75917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rmAutofit fontScale="92500" lnSpcReduction="20000"/>
            </a:bodyPr>
            <a:lstStyle/>
            <a:p>
              <a:pPr algn="ctr" defTabSz="693419">
                <a:defRPr sz="1848">
                  <a:solidFill>
                    <a:srgbClr val="FFFFFF"/>
                  </a:solidFill>
                </a:defRPr>
              </a:pPr>
              <a:r>
                <a:t>„Chaotischer“</a:t>
              </a:r>
            </a:p>
            <a:p>
              <a:pPr algn="ctr" defTabSz="693419">
                <a:defRPr sz="1848">
                  <a:solidFill>
                    <a:srgbClr val="FFFFFF"/>
                  </a:solidFill>
                </a:defRPr>
              </a:pPr>
              <a:r>
                <a:t>E-Mail Verkehr</a:t>
              </a:r>
            </a:p>
          </p:txBody>
        </p:sp>
        <p:pic>
          <p:nvPicPr>
            <p:cNvPr id="109" name="002-mail.png" descr="002-mail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56972" y="538264"/>
              <a:ext cx="762001" cy="76200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grpSp>
        <p:nvGrpSpPr>
          <p:cNvPr id="114" name="Gruppieren"/>
          <p:cNvGrpSpPr/>
          <p:nvPr/>
        </p:nvGrpSpPr>
        <p:grpSpPr>
          <a:xfrm>
            <a:off x="3328575" y="5517365"/>
            <a:ext cx="2512274" cy="2493562"/>
            <a:chOff x="0" y="0"/>
            <a:chExt cx="2512273" cy="2493560"/>
          </a:xfrm>
        </p:grpSpPr>
        <p:sp>
          <p:nvSpPr>
            <p:cNvPr id="111" name="Rechteck"/>
            <p:cNvSpPr/>
            <p:nvPr/>
          </p:nvSpPr>
          <p:spPr>
            <a:xfrm>
              <a:off x="0" y="0"/>
              <a:ext cx="2512274" cy="2493561"/>
            </a:xfrm>
            <a:prstGeom prst="rect">
              <a:avLst/>
            </a:prstGeom>
            <a:solidFill>
              <a:srgbClr val="E30B17"/>
            </a:solidFill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12" name="Veraltete…"/>
            <p:cNvSpPr txBox="1"/>
            <p:nvPr/>
          </p:nvSpPr>
          <p:spPr>
            <a:xfrm>
              <a:off x="211649" y="1492013"/>
              <a:ext cx="2077801" cy="75917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rmAutofit fontScale="92500" lnSpcReduction="20000"/>
            </a:bodyPr>
            <a:lstStyle/>
            <a:p>
              <a:pPr algn="ctr" defTabSz="693419">
                <a:defRPr sz="1848">
                  <a:solidFill>
                    <a:srgbClr val="FFFFFF"/>
                  </a:solidFill>
                </a:defRPr>
              </a:pPr>
              <a:r>
                <a:t>Veraltete</a:t>
              </a:r>
            </a:p>
            <a:p>
              <a:pPr algn="ctr" defTabSz="693419">
                <a:defRPr sz="1848">
                  <a:solidFill>
                    <a:srgbClr val="FFFFFF"/>
                  </a:solidFill>
                </a:defRPr>
              </a:pPr>
              <a:r>
                <a:t>Technik</a:t>
              </a:r>
            </a:p>
          </p:txBody>
        </p:sp>
        <p:pic>
          <p:nvPicPr>
            <p:cNvPr id="113" name="003-desktop.png" descr="003-desktop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857167" y="522733"/>
              <a:ext cx="762001" cy="76200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grpSp>
        <p:nvGrpSpPr>
          <p:cNvPr id="148" name="Gruppieren"/>
          <p:cNvGrpSpPr/>
          <p:nvPr/>
        </p:nvGrpSpPr>
        <p:grpSpPr>
          <a:xfrm>
            <a:off x="3326436" y="8100530"/>
            <a:ext cx="2512275" cy="2493561"/>
            <a:chOff x="0" y="0"/>
            <a:chExt cx="2512273" cy="2493560"/>
          </a:xfrm>
        </p:grpSpPr>
        <p:sp>
          <p:nvSpPr>
            <p:cNvPr id="115" name="Rechteck"/>
            <p:cNvSpPr/>
            <p:nvPr/>
          </p:nvSpPr>
          <p:spPr>
            <a:xfrm>
              <a:off x="0" y="0"/>
              <a:ext cx="2512274" cy="2493561"/>
            </a:xfrm>
            <a:prstGeom prst="rect">
              <a:avLst/>
            </a:prstGeom>
            <a:solidFill>
              <a:srgbClr val="EEEEEE"/>
            </a:solidFill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16" name="Nicht zeitgemäße Website"/>
            <p:cNvSpPr txBox="1"/>
            <p:nvPr/>
          </p:nvSpPr>
          <p:spPr>
            <a:xfrm>
              <a:off x="213787" y="1476316"/>
              <a:ext cx="2077802" cy="75917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rmAutofit fontScale="92500" lnSpcReduction="20000"/>
            </a:bodyPr>
            <a:lstStyle>
              <a:lvl1pPr algn="ctr" defTabSz="685165">
                <a:defRPr sz="1826"/>
              </a:lvl1pPr>
            </a:lstStyle>
            <a:p>
              <a:r>
                <a:t>Nicht zeitgemäße Website</a:t>
              </a:r>
            </a:p>
          </p:txBody>
        </p:sp>
        <p:grpSp>
          <p:nvGrpSpPr>
            <p:cNvPr id="147" name="Gruppieren"/>
            <p:cNvGrpSpPr/>
            <p:nvPr/>
          </p:nvGrpSpPr>
          <p:grpSpPr>
            <a:xfrm>
              <a:off x="877275" y="538674"/>
              <a:ext cx="762001" cy="761181"/>
              <a:chOff x="0" y="0"/>
              <a:chExt cx="762000" cy="761180"/>
            </a:xfrm>
          </p:grpSpPr>
          <p:sp>
            <p:nvSpPr>
              <p:cNvPr id="117" name="Form"/>
              <p:cNvSpPr/>
              <p:nvPr/>
            </p:nvSpPr>
            <p:spPr>
              <a:xfrm>
                <a:off x="49209" y="189382"/>
                <a:ext cx="57270" cy="92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7" h="21348" extrusionOk="0">
                    <a:moveTo>
                      <a:pt x="14150" y="20592"/>
                    </a:moveTo>
                    <a:cubicBezTo>
                      <a:pt x="14955" y="21095"/>
                      <a:pt x="16012" y="21348"/>
                      <a:pt x="17068" y="21348"/>
                    </a:cubicBezTo>
                    <a:cubicBezTo>
                      <a:pt x="18125" y="21348"/>
                      <a:pt x="19181" y="21096"/>
                      <a:pt x="19988" y="20592"/>
                    </a:cubicBezTo>
                    <a:cubicBezTo>
                      <a:pt x="21600" y="19584"/>
                      <a:pt x="21600" y="17949"/>
                      <a:pt x="19988" y="16941"/>
                    </a:cubicBezTo>
                    <a:lnTo>
                      <a:pt x="9965" y="10673"/>
                    </a:lnTo>
                    <a:lnTo>
                      <a:pt x="19988" y="4407"/>
                    </a:lnTo>
                    <a:cubicBezTo>
                      <a:pt x="21600" y="3397"/>
                      <a:pt x="21600" y="1764"/>
                      <a:pt x="19988" y="756"/>
                    </a:cubicBezTo>
                    <a:cubicBezTo>
                      <a:pt x="18377" y="-252"/>
                      <a:pt x="15762" y="-252"/>
                      <a:pt x="14150" y="756"/>
                    </a:cubicBezTo>
                    <a:lnTo>
                      <a:pt x="1209" y="8848"/>
                    </a:lnTo>
                    <a:cubicBezTo>
                      <a:pt x="435" y="9333"/>
                      <a:pt x="0" y="9990"/>
                      <a:pt x="0" y="10673"/>
                    </a:cubicBezTo>
                    <a:cubicBezTo>
                      <a:pt x="0" y="11358"/>
                      <a:pt x="435" y="12015"/>
                      <a:pt x="1209" y="12499"/>
                    </a:cubicBezTo>
                    <a:cubicBezTo>
                      <a:pt x="1209" y="12499"/>
                      <a:pt x="14150" y="20592"/>
                      <a:pt x="14150" y="20592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18" name="Form"/>
              <p:cNvSpPr/>
              <p:nvPr/>
            </p:nvSpPr>
            <p:spPr>
              <a:xfrm>
                <a:off x="168505" y="189382"/>
                <a:ext cx="57273" cy="92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9" h="21348" extrusionOk="0">
                    <a:moveTo>
                      <a:pt x="11025" y="10674"/>
                    </a:moveTo>
                    <a:lnTo>
                      <a:pt x="1186" y="16941"/>
                    </a:lnTo>
                    <a:cubicBezTo>
                      <a:pt x="-396" y="17949"/>
                      <a:pt x="-396" y="19584"/>
                      <a:pt x="1188" y="20592"/>
                    </a:cubicBezTo>
                    <a:cubicBezTo>
                      <a:pt x="1978" y="21095"/>
                      <a:pt x="3015" y="21348"/>
                      <a:pt x="4052" y="21348"/>
                    </a:cubicBezTo>
                    <a:cubicBezTo>
                      <a:pt x="5090" y="21348"/>
                      <a:pt x="6127" y="21095"/>
                      <a:pt x="6917" y="20592"/>
                    </a:cubicBezTo>
                    <a:lnTo>
                      <a:pt x="19622" y="12498"/>
                    </a:lnTo>
                    <a:cubicBezTo>
                      <a:pt x="21204" y="11491"/>
                      <a:pt x="21204" y="9856"/>
                      <a:pt x="19622" y="8849"/>
                    </a:cubicBezTo>
                    <a:lnTo>
                      <a:pt x="6917" y="756"/>
                    </a:lnTo>
                    <a:cubicBezTo>
                      <a:pt x="5335" y="-252"/>
                      <a:pt x="2770" y="-252"/>
                      <a:pt x="1188" y="756"/>
                    </a:cubicBezTo>
                    <a:cubicBezTo>
                      <a:pt x="-396" y="1765"/>
                      <a:pt x="-396" y="3398"/>
                      <a:pt x="1188" y="4406"/>
                    </a:cubicBezTo>
                    <a:cubicBezTo>
                      <a:pt x="1188" y="4406"/>
                      <a:pt x="11025" y="10674"/>
                      <a:pt x="11025" y="10674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19" name="Form"/>
              <p:cNvSpPr/>
              <p:nvPr/>
            </p:nvSpPr>
            <p:spPr>
              <a:xfrm>
                <a:off x="113331" y="189382"/>
                <a:ext cx="49782" cy="9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260" extrusionOk="0">
                    <a:moveTo>
                      <a:pt x="2899" y="21082"/>
                    </a:moveTo>
                    <a:cubicBezTo>
                      <a:pt x="3446" y="21202"/>
                      <a:pt x="4013" y="21260"/>
                      <a:pt x="4568" y="21260"/>
                    </a:cubicBezTo>
                    <a:cubicBezTo>
                      <a:pt x="6392" y="21260"/>
                      <a:pt x="8114" y="20641"/>
                      <a:pt x="8821" y="19629"/>
                    </a:cubicBezTo>
                    <a:lnTo>
                      <a:pt x="20072" y="3511"/>
                    </a:lnTo>
                    <a:cubicBezTo>
                      <a:pt x="20996" y="2190"/>
                      <a:pt x="19839" y="698"/>
                      <a:pt x="17491" y="179"/>
                    </a:cubicBezTo>
                    <a:cubicBezTo>
                      <a:pt x="15145" y="-340"/>
                      <a:pt x="12493" y="310"/>
                      <a:pt x="11571" y="1631"/>
                    </a:cubicBezTo>
                    <a:lnTo>
                      <a:pt x="318" y="17749"/>
                    </a:lnTo>
                    <a:cubicBezTo>
                      <a:pt x="-604" y="19071"/>
                      <a:pt x="551" y="20563"/>
                      <a:pt x="2899" y="21082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20" name="Form"/>
              <p:cNvSpPr/>
              <p:nvPr/>
            </p:nvSpPr>
            <p:spPr>
              <a:xfrm>
                <a:off x="55174" y="323590"/>
                <a:ext cx="97432" cy="22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72" y="21600"/>
                    </a:moveTo>
                    <a:lnTo>
                      <a:pt x="19128" y="21600"/>
                    </a:lnTo>
                    <a:cubicBezTo>
                      <a:pt x="20493" y="21600"/>
                      <a:pt x="21600" y="16764"/>
                      <a:pt x="21600" y="10797"/>
                    </a:cubicBezTo>
                    <a:cubicBezTo>
                      <a:pt x="21600" y="4836"/>
                      <a:pt x="20493" y="0"/>
                      <a:pt x="19128" y="0"/>
                    </a:cubicBezTo>
                    <a:lnTo>
                      <a:pt x="2472" y="0"/>
                    </a:lnTo>
                    <a:cubicBezTo>
                      <a:pt x="1106" y="0"/>
                      <a:pt x="0" y="4836"/>
                      <a:pt x="0" y="10797"/>
                    </a:cubicBezTo>
                    <a:cubicBezTo>
                      <a:pt x="0" y="16764"/>
                      <a:pt x="1106" y="21600"/>
                      <a:pt x="2472" y="21600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21" name="Form"/>
              <p:cNvSpPr/>
              <p:nvPr/>
            </p:nvSpPr>
            <p:spPr>
              <a:xfrm>
                <a:off x="171487" y="323590"/>
                <a:ext cx="154394" cy="22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39" y="0"/>
                    </a:moveTo>
                    <a:lnTo>
                      <a:pt x="1560" y="0"/>
                    </a:lnTo>
                    <a:cubicBezTo>
                      <a:pt x="699" y="0"/>
                      <a:pt x="0" y="4836"/>
                      <a:pt x="0" y="10797"/>
                    </a:cubicBezTo>
                    <a:cubicBezTo>
                      <a:pt x="0" y="16764"/>
                      <a:pt x="699" y="21600"/>
                      <a:pt x="1560" y="21600"/>
                    </a:cubicBezTo>
                    <a:lnTo>
                      <a:pt x="20039" y="21600"/>
                    </a:lnTo>
                    <a:cubicBezTo>
                      <a:pt x="20901" y="21600"/>
                      <a:pt x="21600" y="16764"/>
                      <a:pt x="21600" y="10797"/>
                    </a:cubicBezTo>
                    <a:cubicBezTo>
                      <a:pt x="21600" y="4836"/>
                      <a:pt x="20901" y="0"/>
                      <a:pt x="20039" y="0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22" name="Form"/>
              <p:cNvSpPr/>
              <p:nvPr/>
            </p:nvSpPr>
            <p:spPr>
              <a:xfrm>
                <a:off x="55174" y="371308"/>
                <a:ext cx="54306" cy="22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5" y="21600"/>
                    </a:moveTo>
                    <a:lnTo>
                      <a:pt x="17165" y="21600"/>
                    </a:lnTo>
                    <a:cubicBezTo>
                      <a:pt x="19614" y="21600"/>
                      <a:pt x="21600" y="16764"/>
                      <a:pt x="21600" y="10797"/>
                    </a:cubicBezTo>
                    <a:cubicBezTo>
                      <a:pt x="21600" y="4836"/>
                      <a:pt x="19614" y="0"/>
                      <a:pt x="17165" y="0"/>
                    </a:cubicBezTo>
                    <a:lnTo>
                      <a:pt x="4435" y="0"/>
                    </a:lnTo>
                    <a:cubicBezTo>
                      <a:pt x="1984" y="0"/>
                      <a:pt x="0" y="4836"/>
                      <a:pt x="0" y="10797"/>
                    </a:cubicBezTo>
                    <a:cubicBezTo>
                      <a:pt x="0" y="16764"/>
                      <a:pt x="1984" y="21600"/>
                      <a:pt x="4435" y="21600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23" name="Form"/>
              <p:cNvSpPr/>
              <p:nvPr/>
            </p:nvSpPr>
            <p:spPr>
              <a:xfrm>
                <a:off x="262451" y="371308"/>
                <a:ext cx="41795" cy="22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763" y="0"/>
                    </a:moveTo>
                    <a:cubicBezTo>
                      <a:pt x="2578" y="0"/>
                      <a:pt x="0" y="4836"/>
                      <a:pt x="0" y="10797"/>
                    </a:cubicBezTo>
                    <a:cubicBezTo>
                      <a:pt x="0" y="16764"/>
                      <a:pt x="2578" y="21600"/>
                      <a:pt x="5763" y="21600"/>
                    </a:cubicBezTo>
                    <a:lnTo>
                      <a:pt x="15834" y="21600"/>
                    </a:lnTo>
                    <a:cubicBezTo>
                      <a:pt x="19019" y="21600"/>
                      <a:pt x="21600" y="16764"/>
                      <a:pt x="21600" y="10797"/>
                    </a:cubicBezTo>
                    <a:cubicBezTo>
                      <a:pt x="21600" y="4836"/>
                      <a:pt x="19019" y="0"/>
                      <a:pt x="15834" y="0"/>
                    </a:cubicBezTo>
                    <a:cubicBezTo>
                      <a:pt x="15834" y="0"/>
                      <a:pt x="5763" y="0"/>
                      <a:pt x="5763" y="0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24" name="Form"/>
              <p:cNvSpPr/>
              <p:nvPr/>
            </p:nvSpPr>
            <p:spPr>
              <a:xfrm>
                <a:off x="126751" y="371308"/>
                <a:ext cx="118030" cy="22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7"/>
                    </a:moveTo>
                    <a:cubicBezTo>
                      <a:pt x="21600" y="4836"/>
                      <a:pt x="20686" y="0"/>
                      <a:pt x="19559" y="0"/>
                    </a:cubicBezTo>
                    <a:lnTo>
                      <a:pt x="2041" y="0"/>
                    </a:lnTo>
                    <a:cubicBezTo>
                      <a:pt x="913" y="0"/>
                      <a:pt x="0" y="4836"/>
                      <a:pt x="0" y="10797"/>
                    </a:cubicBezTo>
                    <a:cubicBezTo>
                      <a:pt x="0" y="16764"/>
                      <a:pt x="913" y="21600"/>
                      <a:pt x="2041" y="21600"/>
                    </a:cubicBezTo>
                    <a:lnTo>
                      <a:pt x="19559" y="21600"/>
                    </a:lnTo>
                    <a:cubicBezTo>
                      <a:pt x="20686" y="21600"/>
                      <a:pt x="21600" y="16764"/>
                      <a:pt x="21600" y="10797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25" name="Form"/>
              <p:cNvSpPr/>
              <p:nvPr/>
            </p:nvSpPr>
            <p:spPr>
              <a:xfrm>
                <a:off x="317625" y="371308"/>
                <a:ext cx="58812" cy="22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797"/>
                    </a:moveTo>
                    <a:cubicBezTo>
                      <a:pt x="0" y="16764"/>
                      <a:pt x="1834" y="21600"/>
                      <a:pt x="4095" y="21600"/>
                    </a:cubicBezTo>
                    <a:lnTo>
                      <a:pt x="17502" y="21600"/>
                    </a:lnTo>
                    <a:cubicBezTo>
                      <a:pt x="19766" y="21600"/>
                      <a:pt x="21600" y="16764"/>
                      <a:pt x="21600" y="10797"/>
                    </a:cubicBezTo>
                    <a:cubicBezTo>
                      <a:pt x="21600" y="4836"/>
                      <a:pt x="19766" y="0"/>
                      <a:pt x="17502" y="0"/>
                    </a:cubicBezTo>
                    <a:lnTo>
                      <a:pt x="4095" y="0"/>
                    </a:lnTo>
                    <a:cubicBezTo>
                      <a:pt x="1834" y="0"/>
                      <a:pt x="0" y="4836"/>
                      <a:pt x="0" y="10797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26" name="Form"/>
              <p:cNvSpPr/>
              <p:nvPr/>
            </p:nvSpPr>
            <p:spPr>
              <a:xfrm>
                <a:off x="246047" y="220697"/>
                <a:ext cx="60818" cy="22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962" y="21600"/>
                    </a:moveTo>
                    <a:lnTo>
                      <a:pt x="17638" y="21600"/>
                    </a:lnTo>
                    <a:cubicBezTo>
                      <a:pt x="19826" y="21600"/>
                      <a:pt x="21600" y="16764"/>
                      <a:pt x="21600" y="10797"/>
                    </a:cubicBezTo>
                    <a:cubicBezTo>
                      <a:pt x="21600" y="4836"/>
                      <a:pt x="19826" y="0"/>
                      <a:pt x="17638" y="0"/>
                    </a:cubicBezTo>
                    <a:lnTo>
                      <a:pt x="3962" y="0"/>
                    </a:lnTo>
                    <a:cubicBezTo>
                      <a:pt x="1774" y="0"/>
                      <a:pt x="0" y="4836"/>
                      <a:pt x="0" y="10797"/>
                    </a:cubicBezTo>
                    <a:cubicBezTo>
                      <a:pt x="0" y="16764"/>
                      <a:pt x="1774" y="21600"/>
                      <a:pt x="3962" y="21600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27" name="Form"/>
              <p:cNvSpPr/>
              <p:nvPr/>
            </p:nvSpPr>
            <p:spPr>
              <a:xfrm>
                <a:off x="328063" y="220697"/>
                <a:ext cx="257243" cy="22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7" y="21600"/>
                    </a:moveTo>
                    <a:lnTo>
                      <a:pt x="20664" y="21600"/>
                    </a:lnTo>
                    <a:cubicBezTo>
                      <a:pt x="21181" y="21600"/>
                      <a:pt x="21600" y="16764"/>
                      <a:pt x="21600" y="10797"/>
                    </a:cubicBezTo>
                    <a:cubicBezTo>
                      <a:pt x="21600" y="4836"/>
                      <a:pt x="21181" y="0"/>
                      <a:pt x="20664" y="0"/>
                    </a:cubicBezTo>
                    <a:lnTo>
                      <a:pt x="937" y="0"/>
                    </a:lnTo>
                    <a:cubicBezTo>
                      <a:pt x="419" y="0"/>
                      <a:pt x="0" y="4836"/>
                      <a:pt x="0" y="10797"/>
                    </a:cubicBezTo>
                    <a:cubicBezTo>
                      <a:pt x="0" y="16764"/>
                      <a:pt x="419" y="21600"/>
                      <a:pt x="937" y="21600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28" name="Form"/>
              <p:cNvSpPr/>
              <p:nvPr/>
            </p:nvSpPr>
            <p:spPr>
              <a:xfrm>
                <a:off x="432447" y="269907"/>
                <a:ext cx="117472" cy="22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50" y="0"/>
                    </a:moveTo>
                    <a:lnTo>
                      <a:pt x="2050" y="0"/>
                    </a:lnTo>
                    <a:cubicBezTo>
                      <a:pt x="918" y="0"/>
                      <a:pt x="0" y="4836"/>
                      <a:pt x="0" y="10803"/>
                    </a:cubicBezTo>
                    <a:cubicBezTo>
                      <a:pt x="0" y="16764"/>
                      <a:pt x="918" y="21600"/>
                      <a:pt x="2050" y="21600"/>
                    </a:cubicBezTo>
                    <a:lnTo>
                      <a:pt x="19550" y="21600"/>
                    </a:lnTo>
                    <a:cubicBezTo>
                      <a:pt x="20682" y="21600"/>
                      <a:pt x="21600" y="16764"/>
                      <a:pt x="21600" y="10803"/>
                    </a:cubicBezTo>
                    <a:cubicBezTo>
                      <a:pt x="21600" y="4836"/>
                      <a:pt x="20682" y="0"/>
                      <a:pt x="19550" y="0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29" name="Form"/>
              <p:cNvSpPr/>
              <p:nvPr/>
            </p:nvSpPr>
            <p:spPr>
              <a:xfrm>
                <a:off x="363852" y="269907"/>
                <a:ext cx="55016" cy="22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22" y="0"/>
                    </a:moveTo>
                    <a:lnTo>
                      <a:pt x="4378" y="0"/>
                    </a:lnTo>
                    <a:cubicBezTo>
                      <a:pt x="1958" y="0"/>
                      <a:pt x="0" y="4836"/>
                      <a:pt x="0" y="10803"/>
                    </a:cubicBezTo>
                    <a:cubicBezTo>
                      <a:pt x="0" y="16764"/>
                      <a:pt x="1958" y="21600"/>
                      <a:pt x="4378" y="21600"/>
                    </a:cubicBezTo>
                    <a:lnTo>
                      <a:pt x="17222" y="21600"/>
                    </a:lnTo>
                    <a:cubicBezTo>
                      <a:pt x="19642" y="21600"/>
                      <a:pt x="21600" y="16764"/>
                      <a:pt x="21600" y="10803"/>
                    </a:cubicBezTo>
                    <a:cubicBezTo>
                      <a:pt x="21600" y="4836"/>
                      <a:pt x="19642" y="0"/>
                      <a:pt x="17222" y="0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30" name="Form"/>
              <p:cNvSpPr/>
              <p:nvPr/>
            </p:nvSpPr>
            <p:spPr>
              <a:xfrm>
                <a:off x="246047" y="269907"/>
                <a:ext cx="102449" cy="22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52" y="21600"/>
                    </a:moveTo>
                    <a:lnTo>
                      <a:pt x="19249" y="21600"/>
                    </a:lnTo>
                    <a:cubicBezTo>
                      <a:pt x="20547" y="21600"/>
                      <a:pt x="21600" y="16764"/>
                      <a:pt x="21600" y="10803"/>
                    </a:cubicBezTo>
                    <a:cubicBezTo>
                      <a:pt x="21600" y="4836"/>
                      <a:pt x="20547" y="0"/>
                      <a:pt x="19249" y="0"/>
                    </a:cubicBezTo>
                    <a:lnTo>
                      <a:pt x="2352" y="0"/>
                    </a:lnTo>
                    <a:cubicBezTo>
                      <a:pt x="1053" y="0"/>
                      <a:pt x="0" y="4836"/>
                      <a:pt x="0" y="10803"/>
                    </a:cubicBezTo>
                    <a:cubicBezTo>
                      <a:pt x="0" y="16764"/>
                      <a:pt x="1053" y="21600"/>
                      <a:pt x="2352" y="21600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31" name="Form"/>
              <p:cNvSpPr/>
              <p:nvPr/>
            </p:nvSpPr>
            <p:spPr>
              <a:xfrm>
                <a:off x="147628" y="417535"/>
                <a:ext cx="97432" cy="22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28" y="0"/>
                    </a:moveTo>
                    <a:lnTo>
                      <a:pt x="2473" y="0"/>
                    </a:lnTo>
                    <a:cubicBezTo>
                      <a:pt x="1107" y="0"/>
                      <a:pt x="0" y="4837"/>
                      <a:pt x="0" y="10800"/>
                    </a:cubicBezTo>
                    <a:cubicBezTo>
                      <a:pt x="0" y="16763"/>
                      <a:pt x="1107" y="21600"/>
                      <a:pt x="2473" y="21600"/>
                    </a:cubicBezTo>
                    <a:lnTo>
                      <a:pt x="19128" y="21600"/>
                    </a:lnTo>
                    <a:cubicBezTo>
                      <a:pt x="20493" y="21600"/>
                      <a:pt x="21600" y="16763"/>
                      <a:pt x="21600" y="10800"/>
                    </a:cubicBezTo>
                    <a:cubicBezTo>
                      <a:pt x="21600" y="4837"/>
                      <a:pt x="20493" y="0"/>
                      <a:pt x="19128" y="0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32" name="Form"/>
              <p:cNvSpPr/>
              <p:nvPr/>
            </p:nvSpPr>
            <p:spPr>
              <a:xfrm>
                <a:off x="55174" y="417535"/>
                <a:ext cx="80020" cy="22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90" y="0"/>
                    </a:moveTo>
                    <a:lnTo>
                      <a:pt x="3010" y="0"/>
                    </a:lnTo>
                    <a:cubicBezTo>
                      <a:pt x="1346" y="0"/>
                      <a:pt x="0" y="4837"/>
                      <a:pt x="0" y="10800"/>
                    </a:cubicBezTo>
                    <a:cubicBezTo>
                      <a:pt x="0" y="16763"/>
                      <a:pt x="1346" y="21600"/>
                      <a:pt x="3010" y="21600"/>
                    </a:cubicBezTo>
                    <a:lnTo>
                      <a:pt x="18590" y="21600"/>
                    </a:lnTo>
                    <a:cubicBezTo>
                      <a:pt x="20254" y="21600"/>
                      <a:pt x="21600" y="16763"/>
                      <a:pt x="21600" y="10800"/>
                    </a:cubicBezTo>
                    <a:cubicBezTo>
                      <a:pt x="21600" y="4837"/>
                      <a:pt x="20254" y="0"/>
                      <a:pt x="18590" y="0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33" name="Form"/>
              <p:cNvSpPr/>
              <p:nvPr/>
            </p:nvSpPr>
            <p:spPr>
              <a:xfrm>
                <a:off x="260959" y="417535"/>
                <a:ext cx="120443" cy="22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00" y="0"/>
                    </a:moveTo>
                    <a:lnTo>
                      <a:pt x="2000" y="0"/>
                    </a:lnTo>
                    <a:cubicBezTo>
                      <a:pt x="895" y="0"/>
                      <a:pt x="0" y="4837"/>
                      <a:pt x="0" y="10800"/>
                    </a:cubicBezTo>
                    <a:cubicBezTo>
                      <a:pt x="0" y="16763"/>
                      <a:pt x="895" y="21600"/>
                      <a:pt x="2000" y="21600"/>
                    </a:cubicBezTo>
                    <a:lnTo>
                      <a:pt x="19600" y="21600"/>
                    </a:lnTo>
                    <a:cubicBezTo>
                      <a:pt x="20704" y="21600"/>
                      <a:pt x="21600" y="16763"/>
                      <a:pt x="21600" y="10800"/>
                    </a:cubicBezTo>
                    <a:cubicBezTo>
                      <a:pt x="21600" y="4837"/>
                      <a:pt x="20704" y="0"/>
                      <a:pt x="19600" y="0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34" name="Form"/>
              <p:cNvSpPr/>
              <p:nvPr/>
            </p:nvSpPr>
            <p:spPr>
              <a:xfrm>
                <a:off x="438412" y="360870"/>
                <a:ext cx="75968" cy="22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30" y="0"/>
                    </a:moveTo>
                    <a:lnTo>
                      <a:pt x="3170" y="0"/>
                    </a:lnTo>
                    <a:cubicBezTo>
                      <a:pt x="1420" y="0"/>
                      <a:pt x="0" y="4836"/>
                      <a:pt x="0" y="10797"/>
                    </a:cubicBezTo>
                    <a:cubicBezTo>
                      <a:pt x="0" y="16764"/>
                      <a:pt x="1420" y="21600"/>
                      <a:pt x="3170" y="21600"/>
                    </a:cubicBezTo>
                    <a:lnTo>
                      <a:pt x="18430" y="21600"/>
                    </a:lnTo>
                    <a:cubicBezTo>
                      <a:pt x="20182" y="21600"/>
                      <a:pt x="21600" y="16764"/>
                      <a:pt x="21600" y="10797"/>
                    </a:cubicBezTo>
                    <a:cubicBezTo>
                      <a:pt x="21600" y="4836"/>
                      <a:pt x="20182" y="0"/>
                      <a:pt x="18430" y="0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35" name="Form"/>
              <p:cNvSpPr/>
              <p:nvPr/>
            </p:nvSpPr>
            <p:spPr>
              <a:xfrm>
                <a:off x="584550" y="360870"/>
                <a:ext cx="98065" cy="22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56" y="21600"/>
                    </a:moveTo>
                    <a:lnTo>
                      <a:pt x="19143" y="21600"/>
                    </a:lnTo>
                    <a:cubicBezTo>
                      <a:pt x="20500" y="21600"/>
                      <a:pt x="21600" y="16764"/>
                      <a:pt x="21600" y="10797"/>
                    </a:cubicBezTo>
                    <a:cubicBezTo>
                      <a:pt x="21600" y="4836"/>
                      <a:pt x="20500" y="0"/>
                      <a:pt x="19143" y="0"/>
                    </a:cubicBezTo>
                    <a:lnTo>
                      <a:pt x="2456" y="0"/>
                    </a:lnTo>
                    <a:cubicBezTo>
                      <a:pt x="1099" y="0"/>
                      <a:pt x="0" y="4836"/>
                      <a:pt x="0" y="10797"/>
                    </a:cubicBezTo>
                    <a:cubicBezTo>
                      <a:pt x="0" y="16764"/>
                      <a:pt x="1100" y="21600"/>
                      <a:pt x="2456" y="21600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36" name="Form"/>
              <p:cNvSpPr/>
              <p:nvPr/>
            </p:nvSpPr>
            <p:spPr>
              <a:xfrm>
                <a:off x="529375" y="360870"/>
                <a:ext cx="39668" cy="22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28" y="0"/>
                    </a:moveTo>
                    <a:lnTo>
                      <a:pt x="6075" y="0"/>
                    </a:lnTo>
                    <a:cubicBezTo>
                      <a:pt x="2719" y="0"/>
                      <a:pt x="0" y="4836"/>
                      <a:pt x="0" y="10797"/>
                    </a:cubicBezTo>
                    <a:cubicBezTo>
                      <a:pt x="0" y="16764"/>
                      <a:pt x="2719" y="21600"/>
                      <a:pt x="6075" y="21600"/>
                    </a:cubicBezTo>
                    <a:lnTo>
                      <a:pt x="15528" y="21600"/>
                    </a:lnTo>
                    <a:cubicBezTo>
                      <a:pt x="18884" y="21600"/>
                      <a:pt x="21600" y="16764"/>
                      <a:pt x="21600" y="10797"/>
                    </a:cubicBezTo>
                    <a:cubicBezTo>
                      <a:pt x="21600" y="4836"/>
                      <a:pt x="18884" y="0"/>
                      <a:pt x="15528" y="0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37" name="Form"/>
              <p:cNvSpPr/>
              <p:nvPr/>
            </p:nvSpPr>
            <p:spPr>
              <a:xfrm>
                <a:off x="438412" y="481657"/>
                <a:ext cx="75968" cy="22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70" y="21600"/>
                    </a:moveTo>
                    <a:lnTo>
                      <a:pt x="18430" y="21600"/>
                    </a:lnTo>
                    <a:cubicBezTo>
                      <a:pt x="20182" y="21600"/>
                      <a:pt x="21600" y="16769"/>
                      <a:pt x="21600" y="10800"/>
                    </a:cubicBezTo>
                    <a:cubicBezTo>
                      <a:pt x="21600" y="4837"/>
                      <a:pt x="20182" y="0"/>
                      <a:pt x="18430" y="0"/>
                    </a:cubicBezTo>
                    <a:lnTo>
                      <a:pt x="3170" y="0"/>
                    </a:lnTo>
                    <a:cubicBezTo>
                      <a:pt x="1420" y="0"/>
                      <a:pt x="0" y="4837"/>
                      <a:pt x="0" y="10800"/>
                    </a:cubicBezTo>
                    <a:cubicBezTo>
                      <a:pt x="0" y="16769"/>
                      <a:pt x="1420" y="21600"/>
                      <a:pt x="3170" y="21600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38" name="Form"/>
              <p:cNvSpPr/>
              <p:nvPr/>
            </p:nvSpPr>
            <p:spPr>
              <a:xfrm>
                <a:off x="584550" y="481657"/>
                <a:ext cx="98065" cy="22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56" y="21600"/>
                    </a:moveTo>
                    <a:lnTo>
                      <a:pt x="19143" y="21600"/>
                    </a:lnTo>
                    <a:cubicBezTo>
                      <a:pt x="20500" y="21600"/>
                      <a:pt x="21600" y="16769"/>
                      <a:pt x="21600" y="10800"/>
                    </a:cubicBezTo>
                    <a:cubicBezTo>
                      <a:pt x="21600" y="4837"/>
                      <a:pt x="20500" y="0"/>
                      <a:pt x="19143" y="0"/>
                    </a:cubicBezTo>
                    <a:lnTo>
                      <a:pt x="2456" y="0"/>
                    </a:lnTo>
                    <a:cubicBezTo>
                      <a:pt x="1099" y="0"/>
                      <a:pt x="0" y="4837"/>
                      <a:pt x="0" y="10800"/>
                    </a:cubicBezTo>
                    <a:cubicBezTo>
                      <a:pt x="0" y="16769"/>
                      <a:pt x="1100" y="21600"/>
                      <a:pt x="2456" y="21600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39" name="Form"/>
              <p:cNvSpPr/>
              <p:nvPr/>
            </p:nvSpPr>
            <p:spPr>
              <a:xfrm>
                <a:off x="529375" y="481657"/>
                <a:ext cx="39668" cy="22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72" y="21600"/>
                    </a:moveTo>
                    <a:lnTo>
                      <a:pt x="15525" y="21600"/>
                    </a:lnTo>
                    <a:cubicBezTo>
                      <a:pt x="18881" y="21600"/>
                      <a:pt x="21600" y="16769"/>
                      <a:pt x="21600" y="10800"/>
                    </a:cubicBezTo>
                    <a:cubicBezTo>
                      <a:pt x="21600" y="4837"/>
                      <a:pt x="18881" y="0"/>
                      <a:pt x="15525" y="0"/>
                    </a:cubicBezTo>
                    <a:lnTo>
                      <a:pt x="6072" y="0"/>
                    </a:lnTo>
                    <a:cubicBezTo>
                      <a:pt x="2716" y="0"/>
                      <a:pt x="0" y="4837"/>
                      <a:pt x="0" y="10800"/>
                    </a:cubicBezTo>
                    <a:cubicBezTo>
                      <a:pt x="0" y="16769"/>
                      <a:pt x="2716" y="21600"/>
                      <a:pt x="6072" y="21600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40" name="Form"/>
              <p:cNvSpPr/>
              <p:nvPr/>
            </p:nvSpPr>
            <p:spPr>
              <a:xfrm>
                <a:off x="438412" y="603935"/>
                <a:ext cx="75968" cy="22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30" y="0"/>
                    </a:moveTo>
                    <a:lnTo>
                      <a:pt x="3170" y="0"/>
                    </a:lnTo>
                    <a:cubicBezTo>
                      <a:pt x="1420" y="0"/>
                      <a:pt x="0" y="4837"/>
                      <a:pt x="0" y="10800"/>
                    </a:cubicBezTo>
                    <a:cubicBezTo>
                      <a:pt x="0" y="16763"/>
                      <a:pt x="1420" y="21600"/>
                      <a:pt x="3170" y="21600"/>
                    </a:cubicBezTo>
                    <a:lnTo>
                      <a:pt x="18430" y="21600"/>
                    </a:lnTo>
                    <a:cubicBezTo>
                      <a:pt x="20182" y="21600"/>
                      <a:pt x="21600" y="16763"/>
                      <a:pt x="21600" y="10800"/>
                    </a:cubicBezTo>
                    <a:cubicBezTo>
                      <a:pt x="21600" y="4837"/>
                      <a:pt x="20182" y="0"/>
                      <a:pt x="18430" y="0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41" name="Form"/>
              <p:cNvSpPr/>
              <p:nvPr/>
            </p:nvSpPr>
            <p:spPr>
              <a:xfrm>
                <a:off x="584550" y="603935"/>
                <a:ext cx="98065" cy="22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43" y="0"/>
                    </a:moveTo>
                    <a:lnTo>
                      <a:pt x="2456" y="0"/>
                    </a:lnTo>
                    <a:cubicBezTo>
                      <a:pt x="1099" y="0"/>
                      <a:pt x="0" y="4837"/>
                      <a:pt x="0" y="10800"/>
                    </a:cubicBezTo>
                    <a:cubicBezTo>
                      <a:pt x="0" y="16763"/>
                      <a:pt x="1099" y="21600"/>
                      <a:pt x="2456" y="21600"/>
                    </a:cubicBezTo>
                    <a:lnTo>
                      <a:pt x="19143" y="21600"/>
                    </a:lnTo>
                    <a:cubicBezTo>
                      <a:pt x="20500" y="21600"/>
                      <a:pt x="21600" y="16763"/>
                      <a:pt x="21600" y="10800"/>
                    </a:cubicBezTo>
                    <a:cubicBezTo>
                      <a:pt x="21600" y="4837"/>
                      <a:pt x="20500" y="0"/>
                      <a:pt x="19143" y="0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42" name="Form"/>
              <p:cNvSpPr/>
              <p:nvPr/>
            </p:nvSpPr>
            <p:spPr>
              <a:xfrm>
                <a:off x="529375" y="603935"/>
                <a:ext cx="39668" cy="22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28" y="0"/>
                    </a:moveTo>
                    <a:lnTo>
                      <a:pt x="6075" y="0"/>
                    </a:lnTo>
                    <a:cubicBezTo>
                      <a:pt x="2719" y="0"/>
                      <a:pt x="0" y="4837"/>
                      <a:pt x="0" y="10800"/>
                    </a:cubicBezTo>
                    <a:cubicBezTo>
                      <a:pt x="0" y="16763"/>
                      <a:pt x="2719" y="21600"/>
                      <a:pt x="6075" y="21600"/>
                    </a:cubicBezTo>
                    <a:lnTo>
                      <a:pt x="15528" y="21600"/>
                    </a:lnTo>
                    <a:cubicBezTo>
                      <a:pt x="18884" y="21600"/>
                      <a:pt x="21600" y="16763"/>
                      <a:pt x="21600" y="10800"/>
                    </a:cubicBezTo>
                    <a:cubicBezTo>
                      <a:pt x="21600" y="4837"/>
                      <a:pt x="18884" y="0"/>
                      <a:pt x="15528" y="0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43" name="Form"/>
              <p:cNvSpPr/>
              <p:nvPr/>
            </p:nvSpPr>
            <p:spPr>
              <a:xfrm>
                <a:off x="0" y="-1"/>
                <a:ext cx="762000" cy="761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44" y="3672"/>
                    </a:moveTo>
                    <a:lnTo>
                      <a:pt x="656" y="3672"/>
                    </a:lnTo>
                    <a:lnTo>
                      <a:pt x="656" y="1393"/>
                    </a:lnTo>
                    <a:cubicBezTo>
                      <a:pt x="656" y="974"/>
                      <a:pt x="996" y="633"/>
                      <a:pt x="1415" y="633"/>
                    </a:cubicBezTo>
                    <a:lnTo>
                      <a:pt x="20185" y="633"/>
                    </a:lnTo>
                    <a:cubicBezTo>
                      <a:pt x="20603" y="633"/>
                      <a:pt x="20944" y="974"/>
                      <a:pt x="20944" y="1393"/>
                    </a:cubicBezTo>
                    <a:cubicBezTo>
                      <a:pt x="20944" y="1393"/>
                      <a:pt x="20944" y="3672"/>
                      <a:pt x="20944" y="3672"/>
                    </a:cubicBezTo>
                    <a:close/>
                    <a:moveTo>
                      <a:pt x="20944" y="14872"/>
                    </a:moveTo>
                    <a:lnTo>
                      <a:pt x="20489" y="14872"/>
                    </a:lnTo>
                    <a:cubicBezTo>
                      <a:pt x="20495" y="14836"/>
                      <a:pt x="20499" y="13224"/>
                      <a:pt x="20499" y="13224"/>
                    </a:cubicBezTo>
                    <a:cubicBezTo>
                      <a:pt x="20499" y="12880"/>
                      <a:pt x="20220" y="12601"/>
                      <a:pt x="19878" y="12601"/>
                    </a:cubicBezTo>
                    <a:lnTo>
                      <a:pt x="19627" y="12601"/>
                    </a:lnTo>
                    <a:lnTo>
                      <a:pt x="19627" y="11936"/>
                    </a:lnTo>
                    <a:lnTo>
                      <a:pt x="19878" y="11936"/>
                    </a:lnTo>
                    <a:cubicBezTo>
                      <a:pt x="20220" y="11936"/>
                      <a:pt x="20499" y="11656"/>
                      <a:pt x="20499" y="11313"/>
                    </a:cubicBezTo>
                    <a:lnTo>
                      <a:pt x="20499" y="9775"/>
                    </a:lnTo>
                    <a:cubicBezTo>
                      <a:pt x="20499" y="9432"/>
                      <a:pt x="20220" y="9153"/>
                      <a:pt x="19878" y="9153"/>
                    </a:cubicBezTo>
                    <a:lnTo>
                      <a:pt x="18092" y="9153"/>
                    </a:lnTo>
                    <a:cubicBezTo>
                      <a:pt x="17917" y="9153"/>
                      <a:pt x="17776" y="9294"/>
                      <a:pt x="17776" y="9469"/>
                    </a:cubicBezTo>
                    <a:cubicBezTo>
                      <a:pt x="17776" y="9644"/>
                      <a:pt x="17917" y="9786"/>
                      <a:pt x="18092" y="9786"/>
                    </a:cubicBezTo>
                    <a:lnTo>
                      <a:pt x="19867" y="9786"/>
                    </a:lnTo>
                    <a:lnTo>
                      <a:pt x="19867" y="11303"/>
                    </a:lnTo>
                    <a:lnTo>
                      <a:pt x="11909" y="11303"/>
                    </a:lnTo>
                    <a:lnTo>
                      <a:pt x="11909" y="9786"/>
                    </a:lnTo>
                    <a:lnTo>
                      <a:pt x="16125" y="9786"/>
                    </a:lnTo>
                    <a:cubicBezTo>
                      <a:pt x="16300" y="9786"/>
                      <a:pt x="16441" y="9644"/>
                      <a:pt x="16441" y="9469"/>
                    </a:cubicBezTo>
                    <a:cubicBezTo>
                      <a:pt x="16441" y="9294"/>
                      <a:pt x="16300" y="9153"/>
                      <a:pt x="16125" y="9153"/>
                    </a:cubicBezTo>
                    <a:lnTo>
                      <a:pt x="11899" y="9153"/>
                    </a:lnTo>
                    <a:cubicBezTo>
                      <a:pt x="11556" y="9153"/>
                      <a:pt x="11277" y="9432"/>
                      <a:pt x="11277" y="9775"/>
                    </a:cubicBezTo>
                    <a:lnTo>
                      <a:pt x="11277" y="11313"/>
                    </a:lnTo>
                    <a:cubicBezTo>
                      <a:pt x="11277" y="11656"/>
                      <a:pt x="11556" y="11936"/>
                      <a:pt x="11899" y="11936"/>
                    </a:cubicBezTo>
                    <a:lnTo>
                      <a:pt x="12149" y="11936"/>
                    </a:lnTo>
                    <a:lnTo>
                      <a:pt x="12149" y="12601"/>
                    </a:lnTo>
                    <a:lnTo>
                      <a:pt x="11899" y="12601"/>
                    </a:lnTo>
                    <a:cubicBezTo>
                      <a:pt x="11556" y="12601"/>
                      <a:pt x="11277" y="12881"/>
                      <a:pt x="11277" y="13224"/>
                    </a:cubicBezTo>
                    <a:cubicBezTo>
                      <a:pt x="11277" y="13224"/>
                      <a:pt x="11281" y="14836"/>
                      <a:pt x="11287" y="14872"/>
                    </a:cubicBezTo>
                    <a:lnTo>
                      <a:pt x="632" y="14872"/>
                    </a:lnTo>
                    <a:lnTo>
                      <a:pt x="632" y="4305"/>
                    </a:lnTo>
                    <a:lnTo>
                      <a:pt x="20944" y="4305"/>
                    </a:lnTo>
                    <a:cubicBezTo>
                      <a:pt x="20944" y="4305"/>
                      <a:pt x="20944" y="14872"/>
                      <a:pt x="20944" y="14872"/>
                    </a:cubicBezTo>
                    <a:close/>
                    <a:moveTo>
                      <a:pt x="20944" y="16705"/>
                    </a:moveTo>
                    <a:cubicBezTo>
                      <a:pt x="20944" y="17012"/>
                      <a:pt x="20761" y="17276"/>
                      <a:pt x="20499" y="17396"/>
                    </a:cubicBezTo>
                    <a:lnTo>
                      <a:pt x="20499" y="16672"/>
                    </a:lnTo>
                    <a:cubicBezTo>
                      <a:pt x="20499" y="16329"/>
                      <a:pt x="20220" y="16050"/>
                      <a:pt x="19878" y="16050"/>
                    </a:cubicBezTo>
                    <a:lnTo>
                      <a:pt x="19627" y="16050"/>
                    </a:lnTo>
                    <a:lnTo>
                      <a:pt x="19627" y="15505"/>
                    </a:lnTo>
                    <a:lnTo>
                      <a:pt x="20944" y="15505"/>
                    </a:lnTo>
                    <a:cubicBezTo>
                      <a:pt x="20944" y="15505"/>
                      <a:pt x="20944" y="16705"/>
                      <a:pt x="20944" y="16705"/>
                    </a:cubicBezTo>
                    <a:close/>
                    <a:moveTo>
                      <a:pt x="19867" y="18200"/>
                    </a:moveTo>
                    <a:lnTo>
                      <a:pt x="11909" y="18200"/>
                    </a:lnTo>
                    <a:lnTo>
                      <a:pt x="11909" y="16683"/>
                    </a:lnTo>
                    <a:lnTo>
                      <a:pt x="19867" y="16683"/>
                    </a:lnTo>
                    <a:cubicBezTo>
                      <a:pt x="19867" y="16683"/>
                      <a:pt x="19867" y="18200"/>
                      <a:pt x="19867" y="18200"/>
                    </a:cubicBezTo>
                    <a:close/>
                    <a:moveTo>
                      <a:pt x="14988" y="19866"/>
                    </a:moveTo>
                    <a:cubicBezTo>
                      <a:pt x="15276" y="19866"/>
                      <a:pt x="15510" y="20101"/>
                      <a:pt x="15510" y="20389"/>
                    </a:cubicBezTo>
                    <a:lnTo>
                      <a:pt x="15510" y="20967"/>
                    </a:lnTo>
                    <a:lnTo>
                      <a:pt x="6065" y="20967"/>
                    </a:lnTo>
                    <a:lnTo>
                      <a:pt x="6065" y="20389"/>
                    </a:lnTo>
                    <a:cubicBezTo>
                      <a:pt x="6065" y="20101"/>
                      <a:pt x="6300" y="19866"/>
                      <a:pt x="6588" y="19866"/>
                    </a:cubicBezTo>
                    <a:cubicBezTo>
                      <a:pt x="6588" y="19866"/>
                      <a:pt x="14988" y="19866"/>
                      <a:pt x="14988" y="19866"/>
                    </a:cubicBezTo>
                    <a:close/>
                    <a:moveTo>
                      <a:pt x="8175" y="18098"/>
                    </a:moveTo>
                    <a:lnTo>
                      <a:pt x="11277" y="18098"/>
                    </a:lnTo>
                    <a:lnTo>
                      <a:pt x="11277" y="18211"/>
                    </a:lnTo>
                    <a:cubicBezTo>
                      <a:pt x="11277" y="18554"/>
                      <a:pt x="11556" y="18833"/>
                      <a:pt x="11899" y="18833"/>
                    </a:cubicBezTo>
                    <a:lnTo>
                      <a:pt x="13401" y="18833"/>
                    </a:lnTo>
                    <a:lnTo>
                      <a:pt x="13401" y="19233"/>
                    </a:lnTo>
                    <a:lnTo>
                      <a:pt x="8175" y="19233"/>
                    </a:lnTo>
                    <a:cubicBezTo>
                      <a:pt x="8175" y="19233"/>
                      <a:pt x="8175" y="18098"/>
                      <a:pt x="8175" y="18098"/>
                    </a:cubicBezTo>
                    <a:close/>
                    <a:moveTo>
                      <a:pt x="18995" y="15384"/>
                    </a:moveTo>
                    <a:lnTo>
                      <a:pt x="18995" y="16050"/>
                    </a:lnTo>
                    <a:lnTo>
                      <a:pt x="12781" y="16050"/>
                    </a:lnTo>
                    <a:lnTo>
                      <a:pt x="12781" y="15384"/>
                    </a:lnTo>
                    <a:cubicBezTo>
                      <a:pt x="12781" y="15384"/>
                      <a:pt x="18995" y="15384"/>
                      <a:pt x="18995" y="15384"/>
                    </a:cubicBezTo>
                    <a:close/>
                    <a:moveTo>
                      <a:pt x="12781" y="12601"/>
                    </a:moveTo>
                    <a:lnTo>
                      <a:pt x="12781" y="11936"/>
                    </a:lnTo>
                    <a:lnTo>
                      <a:pt x="18995" y="11936"/>
                    </a:lnTo>
                    <a:lnTo>
                      <a:pt x="18995" y="12601"/>
                    </a:lnTo>
                    <a:cubicBezTo>
                      <a:pt x="18995" y="12601"/>
                      <a:pt x="12781" y="12601"/>
                      <a:pt x="12781" y="12601"/>
                    </a:cubicBezTo>
                    <a:close/>
                    <a:moveTo>
                      <a:pt x="11909" y="14751"/>
                    </a:moveTo>
                    <a:lnTo>
                      <a:pt x="11909" y="13234"/>
                    </a:lnTo>
                    <a:lnTo>
                      <a:pt x="19867" y="13234"/>
                    </a:lnTo>
                    <a:lnTo>
                      <a:pt x="19867" y="14751"/>
                    </a:lnTo>
                    <a:cubicBezTo>
                      <a:pt x="19867" y="14751"/>
                      <a:pt x="11909" y="14751"/>
                      <a:pt x="11909" y="14751"/>
                    </a:cubicBezTo>
                    <a:close/>
                    <a:moveTo>
                      <a:pt x="20209" y="0"/>
                    </a:moveTo>
                    <a:lnTo>
                      <a:pt x="1391" y="0"/>
                    </a:lnTo>
                    <a:cubicBezTo>
                      <a:pt x="624" y="0"/>
                      <a:pt x="0" y="625"/>
                      <a:pt x="0" y="1393"/>
                    </a:cubicBezTo>
                    <a:lnTo>
                      <a:pt x="0" y="16705"/>
                    </a:lnTo>
                    <a:cubicBezTo>
                      <a:pt x="0" y="17473"/>
                      <a:pt x="624" y="18098"/>
                      <a:pt x="1391" y="18098"/>
                    </a:cubicBezTo>
                    <a:lnTo>
                      <a:pt x="2581" y="18098"/>
                    </a:lnTo>
                    <a:cubicBezTo>
                      <a:pt x="2756" y="18098"/>
                      <a:pt x="2897" y="17956"/>
                      <a:pt x="2897" y="17782"/>
                    </a:cubicBezTo>
                    <a:cubicBezTo>
                      <a:pt x="2897" y="17607"/>
                      <a:pt x="2756" y="17465"/>
                      <a:pt x="2581" y="17465"/>
                    </a:cubicBezTo>
                    <a:lnTo>
                      <a:pt x="1391" y="17465"/>
                    </a:lnTo>
                    <a:cubicBezTo>
                      <a:pt x="973" y="17465"/>
                      <a:pt x="632" y="17124"/>
                      <a:pt x="632" y="16705"/>
                    </a:cubicBezTo>
                    <a:lnTo>
                      <a:pt x="632" y="15505"/>
                    </a:lnTo>
                    <a:lnTo>
                      <a:pt x="12149" y="15505"/>
                    </a:lnTo>
                    <a:lnTo>
                      <a:pt x="12149" y="16050"/>
                    </a:lnTo>
                    <a:lnTo>
                      <a:pt x="11899" y="16050"/>
                    </a:lnTo>
                    <a:cubicBezTo>
                      <a:pt x="11556" y="16050"/>
                      <a:pt x="11277" y="16329"/>
                      <a:pt x="11277" y="16673"/>
                    </a:cubicBezTo>
                    <a:lnTo>
                      <a:pt x="11277" y="17465"/>
                    </a:lnTo>
                    <a:lnTo>
                      <a:pt x="4503" y="17465"/>
                    </a:lnTo>
                    <a:cubicBezTo>
                      <a:pt x="4329" y="17465"/>
                      <a:pt x="4187" y="17607"/>
                      <a:pt x="4187" y="17782"/>
                    </a:cubicBezTo>
                    <a:cubicBezTo>
                      <a:pt x="4187" y="17956"/>
                      <a:pt x="4329" y="18098"/>
                      <a:pt x="4503" y="18098"/>
                    </a:cubicBezTo>
                    <a:lnTo>
                      <a:pt x="7542" y="18098"/>
                    </a:lnTo>
                    <a:lnTo>
                      <a:pt x="7542" y="19233"/>
                    </a:lnTo>
                    <a:lnTo>
                      <a:pt x="6588" y="19233"/>
                    </a:lnTo>
                    <a:cubicBezTo>
                      <a:pt x="5951" y="19233"/>
                      <a:pt x="5433" y="19752"/>
                      <a:pt x="5433" y="20389"/>
                    </a:cubicBezTo>
                    <a:lnTo>
                      <a:pt x="5433" y="21073"/>
                    </a:lnTo>
                    <a:cubicBezTo>
                      <a:pt x="5433" y="21363"/>
                      <a:pt x="5670" y="21600"/>
                      <a:pt x="5960" y="21600"/>
                    </a:cubicBezTo>
                    <a:lnTo>
                      <a:pt x="15616" y="21600"/>
                    </a:lnTo>
                    <a:cubicBezTo>
                      <a:pt x="15906" y="21600"/>
                      <a:pt x="16143" y="21363"/>
                      <a:pt x="16143" y="21073"/>
                    </a:cubicBezTo>
                    <a:lnTo>
                      <a:pt x="16143" y="20389"/>
                    </a:lnTo>
                    <a:cubicBezTo>
                      <a:pt x="16143" y="19752"/>
                      <a:pt x="15625" y="19233"/>
                      <a:pt x="14988" y="19233"/>
                    </a:cubicBezTo>
                    <a:lnTo>
                      <a:pt x="14033" y="19233"/>
                    </a:lnTo>
                    <a:lnTo>
                      <a:pt x="14033" y="18833"/>
                    </a:lnTo>
                    <a:lnTo>
                      <a:pt x="19878" y="18833"/>
                    </a:lnTo>
                    <a:cubicBezTo>
                      <a:pt x="20220" y="18833"/>
                      <a:pt x="20499" y="18554"/>
                      <a:pt x="20499" y="18210"/>
                    </a:cubicBezTo>
                    <a:lnTo>
                      <a:pt x="20499" y="18061"/>
                    </a:lnTo>
                    <a:cubicBezTo>
                      <a:pt x="21115" y="17918"/>
                      <a:pt x="21576" y="17365"/>
                      <a:pt x="21576" y="16705"/>
                    </a:cubicBezTo>
                    <a:lnTo>
                      <a:pt x="21600" y="1393"/>
                    </a:lnTo>
                    <a:cubicBezTo>
                      <a:pt x="21600" y="625"/>
                      <a:pt x="20976" y="0"/>
                      <a:pt x="20209" y="0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44" name="Form"/>
              <p:cNvSpPr/>
              <p:nvPr/>
            </p:nvSpPr>
            <p:spPr>
              <a:xfrm>
                <a:off x="49209" y="43244"/>
                <a:ext cx="65457" cy="65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14239"/>
                    </a:moveTo>
                    <a:cubicBezTo>
                      <a:pt x="8904" y="14239"/>
                      <a:pt x="7359" y="12696"/>
                      <a:pt x="7359" y="10799"/>
                    </a:cubicBezTo>
                    <a:cubicBezTo>
                      <a:pt x="7359" y="8904"/>
                      <a:pt x="8904" y="7359"/>
                      <a:pt x="10799" y="7359"/>
                    </a:cubicBezTo>
                    <a:cubicBezTo>
                      <a:pt x="12696" y="7359"/>
                      <a:pt x="14239" y="8904"/>
                      <a:pt x="14239" y="10799"/>
                    </a:cubicBezTo>
                    <a:cubicBezTo>
                      <a:pt x="14239" y="12696"/>
                      <a:pt x="12696" y="14239"/>
                      <a:pt x="10799" y="14239"/>
                    </a:cubicBezTo>
                    <a:close/>
                    <a:moveTo>
                      <a:pt x="10799" y="0"/>
                    </a:moveTo>
                    <a:cubicBezTo>
                      <a:pt x="4844" y="0"/>
                      <a:pt x="0" y="4844"/>
                      <a:pt x="0" y="10799"/>
                    </a:cubicBezTo>
                    <a:cubicBezTo>
                      <a:pt x="0" y="16754"/>
                      <a:pt x="4844" y="21600"/>
                      <a:pt x="10799" y="21600"/>
                    </a:cubicBezTo>
                    <a:cubicBezTo>
                      <a:pt x="16754" y="21600"/>
                      <a:pt x="21600" y="16754"/>
                      <a:pt x="21600" y="10799"/>
                    </a:cubicBezTo>
                    <a:cubicBezTo>
                      <a:pt x="21600" y="4844"/>
                      <a:pt x="16754" y="0"/>
                      <a:pt x="10799" y="0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45" name="Form"/>
              <p:cNvSpPr/>
              <p:nvPr/>
            </p:nvSpPr>
            <p:spPr>
              <a:xfrm>
                <a:off x="132716" y="43244"/>
                <a:ext cx="65457" cy="65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14239"/>
                    </a:moveTo>
                    <a:cubicBezTo>
                      <a:pt x="8904" y="14239"/>
                      <a:pt x="7361" y="12696"/>
                      <a:pt x="7361" y="10799"/>
                    </a:cubicBezTo>
                    <a:cubicBezTo>
                      <a:pt x="7361" y="8904"/>
                      <a:pt x="8904" y="7359"/>
                      <a:pt x="10801" y="7359"/>
                    </a:cubicBezTo>
                    <a:cubicBezTo>
                      <a:pt x="12696" y="7359"/>
                      <a:pt x="14241" y="8904"/>
                      <a:pt x="14241" y="10799"/>
                    </a:cubicBezTo>
                    <a:cubicBezTo>
                      <a:pt x="14241" y="12696"/>
                      <a:pt x="12696" y="14239"/>
                      <a:pt x="10801" y="14239"/>
                    </a:cubicBezTo>
                    <a:close/>
                    <a:moveTo>
                      <a:pt x="10801" y="0"/>
                    </a:moveTo>
                    <a:cubicBezTo>
                      <a:pt x="4846" y="0"/>
                      <a:pt x="0" y="4844"/>
                      <a:pt x="0" y="10799"/>
                    </a:cubicBezTo>
                    <a:cubicBezTo>
                      <a:pt x="0" y="16754"/>
                      <a:pt x="4846" y="21600"/>
                      <a:pt x="10801" y="21600"/>
                    </a:cubicBezTo>
                    <a:cubicBezTo>
                      <a:pt x="16756" y="21600"/>
                      <a:pt x="21600" y="16754"/>
                      <a:pt x="21600" y="10799"/>
                    </a:cubicBezTo>
                    <a:cubicBezTo>
                      <a:pt x="21600" y="4844"/>
                      <a:pt x="16754" y="0"/>
                      <a:pt x="10801" y="0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46" name="Form"/>
              <p:cNvSpPr/>
              <p:nvPr/>
            </p:nvSpPr>
            <p:spPr>
              <a:xfrm>
                <a:off x="216223" y="43244"/>
                <a:ext cx="65457" cy="65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14239"/>
                    </a:moveTo>
                    <a:cubicBezTo>
                      <a:pt x="8904" y="14239"/>
                      <a:pt x="7359" y="12696"/>
                      <a:pt x="7359" y="10799"/>
                    </a:cubicBezTo>
                    <a:cubicBezTo>
                      <a:pt x="7359" y="8904"/>
                      <a:pt x="8904" y="7359"/>
                      <a:pt x="10799" y="7359"/>
                    </a:cubicBezTo>
                    <a:cubicBezTo>
                      <a:pt x="12696" y="7359"/>
                      <a:pt x="14239" y="8904"/>
                      <a:pt x="14239" y="10799"/>
                    </a:cubicBezTo>
                    <a:cubicBezTo>
                      <a:pt x="14239" y="12696"/>
                      <a:pt x="12696" y="14239"/>
                      <a:pt x="10799" y="14239"/>
                    </a:cubicBezTo>
                    <a:close/>
                    <a:moveTo>
                      <a:pt x="10799" y="0"/>
                    </a:moveTo>
                    <a:cubicBezTo>
                      <a:pt x="4844" y="0"/>
                      <a:pt x="0" y="4844"/>
                      <a:pt x="0" y="10799"/>
                    </a:cubicBezTo>
                    <a:cubicBezTo>
                      <a:pt x="0" y="16754"/>
                      <a:pt x="4844" y="21600"/>
                      <a:pt x="10799" y="21600"/>
                    </a:cubicBezTo>
                    <a:cubicBezTo>
                      <a:pt x="16754" y="21600"/>
                      <a:pt x="21600" y="16754"/>
                      <a:pt x="21600" y="10799"/>
                    </a:cubicBezTo>
                    <a:cubicBezTo>
                      <a:pt x="21600" y="4844"/>
                      <a:pt x="16754" y="0"/>
                      <a:pt x="10799" y="0"/>
                    </a:cubicBezTo>
                    <a:close/>
                  </a:path>
                </a:pathLst>
              </a:custGeom>
              <a:solidFill>
                <a:srgbClr val="272D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</p:grpSp>
      <p:grpSp>
        <p:nvGrpSpPr>
          <p:cNvPr id="152" name="Gruppieren"/>
          <p:cNvGrpSpPr/>
          <p:nvPr/>
        </p:nvGrpSpPr>
        <p:grpSpPr>
          <a:xfrm>
            <a:off x="8590798" y="5504942"/>
            <a:ext cx="2512274" cy="2493561"/>
            <a:chOff x="0" y="0"/>
            <a:chExt cx="2512273" cy="2493560"/>
          </a:xfrm>
        </p:grpSpPr>
        <p:sp>
          <p:nvSpPr>
            <p:cNvPr id="149" name="Rechteck"/>
            <p:cNvSpPr/>
            <p:nvPr/>
          </p:nvSpPr>
          <p:spPr>
            <a:xfrm>
              <a:off x="0" y="0"/>
              <a:ext cx="2512274" cy="2493561"/>
            </a:xfrm>
            <a:prstGeom prst="rect">
              <a:avLst/>
            </a:prstGeom>
            <a:solidFill>
              <a:srgbClr val="E30B17"/>
            </a:solidFill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150" name="dialogue.png" descr="dialogue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/>
            <a:stretch>
              <a:fillRect/>
            </a:stretch>
          </p:blipFill>
          <p:spPr>
            <a:xfrm>
              <a:off x="875137" y="522733"/>
              <a:ext cx="762001" cy="76200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51" name="Mangelnder Austausch"/>
            <p:cNvSpPr txBox="1"/>
            <p:nvPr/>
          </p:nvSpPr>
          <p:spPr>
            <a:xfrm>
              <a:off x="211649" y="1492013"/>
              <a:ext cx="2077801" cy="75917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rmAutofit fontScale="92500" lnSpcReduction="20000"/>
            </a:bodyPr>
            <a:lstStyle>
              <a:lvl1pPr algn="ctr" defTabSz="693419">
                <a:defRPr sz="1848">
                  <a:solidFill>
                    <a:srgbClr val="FFFFFF"/>
                  </a:solidFill>
                </a:defRPr>
              </a:lvl1pPr>
            </a:lstStyle>
            <a:p>
              <a:r>
                <a:t>Mangelnder Austausch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2" animBg="1" advAuto="0"/>
      <p:bldP spid="110" grpId="4" animBg="1" advAuto="0"/>
      <p:bldP spid="114" grpId="1" animBg="1" advAuto="0"/>
      <p:bldP spid="148" grpId="3" animBg="1" advAuto="0"/>
      <p:bldP spid="152" grpId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ntegrations-slack-product-desktop.de-DE@2x.png" descr="integrations-slack-product-desktop.de-DE@2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25495" y="1006291"/>
            <a:ext cx="12192001" cy="7620001"/>
          </a:xfrm>
          <a:prstGeom prst="rect">
            <a:avLst/>
          </a:prstGeom>
          <a:ln w="12700">
            <a:miter lim="400000"/>
          </a:ln>
          <a:effectLst>
            <a:outerShdw blurRad="177800" dist="889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55" name="voice-and-video-call-slack-product-desktop.de-DE@2x.png" descr="voice-and-video-call-slack-product-desktop.de-DE@2x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25495" y="1006291"/>
            <a:ext cx="12192001" cy="7620001"/>
          </a:xfrm>
          <a:prstGeom prst="rect">
            <a:avLst/>
          </a:prstGeom>
          <a:ln w="12700">
            <a:miter lim="400000"/>
          </a:ln>
          <a:effectLst>
            <a:outerShdw blurRad="177800" dist="889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56" name="search-slack-product-desktop.de-DE@2x.png" descr="search-slack-product-desktop.de-DE@2x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25495" y="1006291"/>
            <a:ext cx="12192001" cy="7620001"/>
          </a:xfrm>
          <a:prstGeom prst="rect">
            <a:avLst/>
          </a:prstGeom>
          <a:ln w="12700">
            <a:miter lim="400000"/>
          </a:ln>
          <a:effectLst>
            <a:outerShdw blurRad="177800" dist="889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57" name="share-files-slack-product-desktop.de-DE@2x.png" descr="share-files-slack-product-desktop.de-DE@2x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25495" y="1006291"/>
            <a:ext cx="12192001" cy="7620001"/>
          </a:xfrm>
          <a:prstGeom prst="rect">
            <a:avLst/>
          </a:prstGeom>
          <a:ln w="12700">
            <a:miter lim="400000"/>
          </a:ln>
          <a:effectLst>
            <a:outerShdw blurRad="177800" dist="889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58" name="organize-conversations-slack-product-desktop.de-DE@2x.png" descr="organize-conversations-slack-product-desktop.de-DE@2x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25495" y="1006291"/>
            <a:ext cx="12192001" cy="7620001"/>
          </a:xfrm>
          <a:prstGeom prst="rect">
            <a:avLst/>
          </a:prstGeom>
          <a:ln w="12700">
            <a:miter lim="400000"/>
          </a:ln>
          <a:effectLst>
            <a:outerShdw blurRad="177800" dist="889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59" name="Unsere Lösung"/>
          <p:cNvSpPr txBox="1"/>
          <p:nvPr/>
        </p:nvSpPr>
        <p:spPr>
          <a:xfrm>
            <a:off x="4253772" y="6637191"/>
            <a:ext cx="3878924" cy="3962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100000"/>
              </a:lnSpc>
              <a:defRPr sz="1800" cap="all" spc="360">
                <a:solidFill>
                  <a:srgbClr val="E30B17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Unsere Lösung</a:t>
            </a:r>
          </a:p>
        </p:txBody>
      </p:sp>
      <p:sp>
        <p:nvSpPr>
          <p:cNvPr id="160" name="Slack"/>
          <p:cNvSpPr txBox="1"/>
          <p:nvPr/>
        </p:nvSpPr>
        <p:spPr>
          <a:xfrm>
            <a:off x="4230040" y="7046886"/>
            <a:ext cx="13315515" cy="25077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>
            <a:lvl1pPr>
              <a:lnSpc>
                <a:spcPct val="80000"/>
              </a:lnSpc>
              <a:defRPr sz="10000">
                <a:latin typeface="+mj-lt"/>
                <a:ea typeface="+mj-ea"/>
                <a:cs typeface="+mj-cs"/>
                <a:sym typeface="Poppins Medium"/>
              </a:defRPr>
            </a:lvl1pPr>
          </a:lstStyle>
          <a:p>
            <a:r>
              <a:rPr dirty="0"/>
              <a:t>Slack</a:t>
            </a:r>
          </a:p>
        </p:txBody>
      </p:sp>
      <p:sp>
        <p:nvSpPr>
          <p:cNvPr id="161" name="Slack ist ein webbasierter Instant-Messaging-Dienst des US-amerikanischen Unternehmens Slack Technologies zur Kommunikation innerhalb von Arbeitsgruppen (Groupware) ……"/>
          <p:cNvSpPr txBox="1"/>
          <p:nvPr/>
        </p:nvSpPr>
        <p:spPr>
          <a:xfrm>
            <a:off x="4269778" y="9475296"/>
            <a:ext cx="10751432" cy="28544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normAutofit lnSpcReduction="10000"/>
          </a:bodyPr>
          <a:lstStyle/>
          <a:p>
            <a:r>
              <a:t>Slack ist ein webbasierter Instant-Messaging-Dienst des US-amerikanischen Unternehmens Slack Technologies zur Kommunikation innerhalb von Arbeitsgruppen (Groupware) …</a:t>
            </a:r>
          </a:p>
          <a:p>
            <a:r>
              <a:t>Mit Slack können Nachrichten ausgetauscht werden, und das Chatten mit Einzelpersonen oder in einer Gruppe wird ermöglicht.</a:t>
            </a:r>
          </a:p>
          <a:p>
            <a:pPr algn="r"/>
            <a:r>
              <a:t>WIKIPEDIA</a:t>
            </a:r>
          </a:p>
        </p:txBody>
      </p:sp>
      <p:sp>
        <p:nvSpPr>
          <p:cNvPr id="162" name="Rechteck"/>
          <p:cNvSpPr/>
          <p:nvPr/>
        </p:nvSpPr>
        <p:spPr>
          <a:xfrm>
            <a:off x="-17661" y="6728321"/>
            <a:ext cx="3309938" cy="5335687"/>
          </a:xfrm>
          <a:prstGeom prst="rect">
            <a:avLst/>
          </a:prstGeom>
          <a:solidFill>
            <a:srgbClr val="E30B17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3" name="Rechteck"/>
          <p:cNvSpPr/>
          <p:nvPr/>
        </p:nvSpPr>
        <p:spPr>
          <a:xfrm>
            <a:off x="24110294" y="6728321"/>
            <a:ext cx="329954" cy="5335687"/>
          </a:xfrm>
          <a:prstGeom prst="rect">
            <a:avLst/>
          </a:prstGeom>
          <a:solidFill>
            <a:srgbClr val="E30B17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" dur="1000" fill="hold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5" dur="1000" fill="hold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4" dur="1000" fill="hold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3" dur="1000" fill="hold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8" animBg="1" advAuto="0"/>
      <p:bldP spid="155" grpId="6" animBg="1" advAuto="0"/>
      <p:bldP spid="155" grpId="7" animBg="1" advAuto="0"/>
      <p:bldP spid="156" grpId="4" animBg="1" advAuto="0"/>
      <p:bldP spid="156" grpId="5" animBg="1" advAuto="0"/>
      <p:bldP spid="157" grpId="2" animBg="1" advAuto="0"/>
      <p:bldP spid="157" grpId="3" animBg="1" advAuto="0"/>
      <p:bldP spid="158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roupware Slack"/>
          <p:cNvSpPr txBox="1"/>
          <p:nvPr/>
        </p:nvSpPr>
        <p:spPr>
          <a:xfrm>
            <a:off x="1904286" y="4089893"/>
            <a:ext cx="5146709" cy="3962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100000"/>
              </a:lnSpc>
              <a:defRPr sz="1800" cap="all" spc="360">
                <a:solidFill>
                  <a:srgbClr val="E30B17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Groupware Slack</a:t>
            </a:r>
          </a:p>
        </p:txBody>
      </p:sp>
      <p:sp>
        <p:nvSpPr>
          <p:cNvPr id="166" name="Anforderungen"/>
          <p:cNvSpPr txBox="1"/>
          <p:nvPr/>
        </p:nvSpPr>
        <p:spPr>
          <a:xfrm>
            <a:off x="1904286" y="4499588"/>
            <a:ext cx="13315516" cy="25077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>
            <a:lvl1pPr>
              <a:lnSpc>
                <a:spcPct val="80000"/>
              </a:lnSpc>
              <a:defRPr sz="10000">
                <a:latin typeface="+mj-lt"/>
                <a:ea typeface="+mj-ea"/>
                <a:cs typeface="+mj-cs"/>
                <a:sym typeface="Poppins Medium"/>
              </a:defRPr>
            </a:lvl1pPr>
          </a:lstStyle>
          <a:p>
            <a:r>
              <a:rPr dirty="0" err="1"/>
              <a:t>Anforderungen</a:t>
            </a:r>
            <a:endParaRPr dirty="0"/>
          </a:p>
        </p:txBody>
      </p:sp>
      <p:sp>
        <p:nvSpPr>
          <p:cNvPr id="167" name="Rechteck"/>
          <p:cNvSpPr/>
          <p:nvPr/>
        </p:nvSpPr>
        <p:spPr>
          <a:xfrm>
            <a:off x="-4961" y="3983441"/>
            <a:ext cx="635001" cy="6350001"/>
          </a:xfrm>
          <a:prstGeom prst="rect">
            <a:avLst/>
          </a:prstGeom>
          <a:solidFill>
            <a:srgbClr val="E30B17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68" name="glenn-carstens-peters-RLw-UC03Gwc-unsplash.jpg" descr="glenn-carstens-peters-RLw-UC03Gwc-unsplash.jpg"/>
          <p:cNvPicPr>
            <a:picLocks noChangeAspect="1"/>
          </p:cNvPicPr>
          <p:nvPr/>
        </p:nvPicPr>
        <p:blipFill>
          <a:blip r:embed="rId2">
            <a:extLst/>
          </a:blip>
          <a:srcRect l="93" r="93"/>
          <a:stretch>
            <a:fillRect/>
          </a:stretch>
        </p:blipFill>
        <p:spPr>
          <a:xfrm>
            <a:off x="14229231" y="3983441"/>
            <a:ext cx="9525001" cy="6350001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173" name="Gruppieren"/>
          <p:cNvGrpSpPr/>
          <p:nvPr/>
        </p:nvGrpSpPr>
        <p:grpSpPr>
          <a:xfrm>
            <a:off x="2056686" y="6622241"/>
            <a:ext cx="10146453" cy="1561571"/>
            <a:chOff x="0" y="35609"/>
            <a:chExt cx="10146451" cy="1561570"/>
          </a:xfrm>
        </p:grpSpPr>
        <p:sp>
          <p:nvSpPr>
            <p:cNvPr id="169" name="Form"/>
            <p:cNvSpPr/>
            <p:nvPr/>
          </p:nvSpPr>
          <p:spPr>
            <a:xfrm>
              <a:off x="0" y="35609"/>
              <a:ext cx="450837" cy="342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96" y="16986"/>
                  </a:moveTo>
                  <a:lnTo>
                    <a:pt x="1627" y="10192"/>
                  </a:lnTo>
                  <a:lnTo>
                    <a:pt x="0" y="12666"/>
                  </a:lnTo>
                  <a:lnTo>
                    <a:pt x="6796" y="21600"/>
                  </a:lnTo>
                  <a:lnTo>
                    <a:pt x="21600" y="2181"/>
                  </a:lnTo>
                  <a:lnTo>
                    <a:pt x="19718" y="0"/>
                  </a:lnTo>
                  <a:lnTo>
                    <a:pt x="6796" y="16986"/>
                  </a:lnTo>
                </a:path>
              </a:pathLst>
            </a:custGeom>
            <a:solidFill>
              <a:srgbClr val="E30B17"/>
            </a:solidFill>
            <a:ln w="3175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grpSp>
          <p:nvGrpSpPr>
            <p:cNvPr id="172" name="Gruppieren"/>
            <p:cNvGrpSpPr/>
            <p:nvPr/>
          </p:nvGrpSpPr>
          <p:grpSpPr>
            <a:xfrm>
              <a:off x="718625" y="269238"/>
              <a:ext cx="9427827" cy="1327943"/>
              <a:chOff x="0" y="269238"/>
              <a:chExt cx="9427826" cy="1327941"/>
            </a:xfrm>
          </p:grpSpPr>
          <p:sp>
            <p:nvSpPr>
              <p:cNvPr id="170" name="Internetzugang"/>
              <p:cNvSpPr/>
              <p:nvPr/>
            </p:nvSpPr>
            <p:spPr>
              <a:xfrm>
                <a:off x="0" y="269238"/>
                <a:ext cx="5995190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>
                  <a:lnSpc>
                    <a:spcPct val="80000"/>
                  </a:lnSpc>
                  <a:defRPr sz="2600">
                    <a:solidFill>
                      <a:srgbClr val="34393D"/>
                    </a:solidFill>
                    <a:latin typeface="+mn-lt"/>
                    <a:ea typeface="+mn-ea"/>
                    <a:cs typeface="+mn-cs"/>
                    <a:sym typeface="Poppins Bold"/>
                  </a:defRPr>
                </a:lvl1pPr>
              </a:lstStyle>
              <a:p>
                <a:r>
                  <a:t>Internetzugang</a:t>
                </a:r>
              </a:p>
            </p:txBody>
          </p:sp>
          <p:sp>
            <p:nvSpPr>
              <p:cNvPr id="171" name="Zuhause, im Büro oder auf dem Handy"/>
              <p:cNvSpPr txBox="1"/>
              <p:nvPr/>
            </p:nvSpPr>
            <p:spPr>
              <a:xfrm>
                <a:off x="28761" y="600093"/>
                <a:ext cx="9399066" cy="99708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t">
                <a:normAutofit/>
              </a:bodyPr>
              <a:lstStyle/>
              <a:p>
                <a:r>
                  <a:t>Zuhause, im Büro oder auf dem Handy</a:t>
                </a:r>
              </a:p>
            </p:txBody>
          </p:sp>
        </p:grpSp>
      </p:grpSp>
      <p:grpSp>
        <p:nvGrpSpPr>
          <p:cNvPr id="178" name="Gruppieren"/>
          <p:cNvGrpSpPr/>
          <p:nvPr/>
        </p:nvGrpSpPr>
        <p:grpSpPr>
          <a:xfrm>
            <a:off x="2056686" y="7922394"/>
            <a:ext cx="10146453" cy="1561572"/>
            <a:chOff x="0" y="35609"/>
            <a:chExt cx="10146451" cy="1561570"/>
          </a:xfrm>
        </p:grpSpPr>
        <p:sp>
          <p:nvSpPr>
            <p:cNvPr id="174" name="Form"/>
            <p:cNvSpPr/>
            <p:nvPr/>
          </p:nvSpPr>
          <p:spPr>
            <a:xfrm>
              <a:off x="0" y="35609"/>
              <a:ext cx="450837" cy="342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96" y="16986"/>
                  </a:moveTo>
                  <a:lnTo>
                    <a:pt x="1627" y="10192"/>
                  </a:lnTo>
                  <a:lnTo>
                    <a:pt x="0" y="12666"/>
                  </a:lnTo>
                  <a:lnTo>
                    <a:pt x="6796" y="21600"/>
                  </a:lnTo>
                  <a:lnTo>
                    <a:pt x="21600" y="2181"/>
                  </a:lnTo>
                  <a:lnTo>
                    <a:pt x="19718" y="0"/>
                  </a:lnTo>
                  <a:lnTo>
                    <a:pt x="6796" y="16986"/>
                  </a:lnTo>
                </a:path>
              </a:pathLst>
            </a:custGeom>
            <a:solidFill>
              <a:srgbClr val="E30B17"/>
            </a:solidFill>
            <a:ln w="3175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grpSp>
          <p:nvGrpSpPr>
            <p:cNvPr id="177" name="Gruppieren"/>
            <p:cNvGrpSpPr/>
            <p:nvPr/>
          </p:nvGrpSpPr>
          <p:grpSpPr>
            <a:xfrm>
              <a:off x="718625" y="269238"/>
              <a:ext cx="9427827" cy="1327943"/>
              <a:chOff x="0" y="269238"/>
              <a:chExt cx="9427826" cy="1327941"/>
            </a:xfrm>
          </p:grpSpPr>
          <p:sp>
            <p:nvSpPr>
              <p:cNvPr id="175" name="IT Grundkenntnisse"/>
              <p:cNvSpPr/>
              <p:nvPr/>
            </p:nvSpPr>
            <p:spPr>
              <a:xfrm>
                <a:off x="0" y="269238"/>
                <a:ext cx="5995190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>
                  <a:lnSpc>
                    <a:spcPct val="80000"/>
                  </a:lnSpc>
                  <a:defRPr sz="2600">
                    <a:solidFill>
                      <a:srgbClr val="34393D"/>
                    </a:solidFill>
                    <a:latin typeface="+mn-lt"/>
                    <a:ea typeface="+mn-ea"/>
                    <a:cs typeface="+mn-cs"/>
                    <a:sym typeface="Poppins Bold"/>
                  </a:defRPr>
                </a:lvl1pPr>
              </a:lstStyle>
              <a:p>
                <a:r>
                  <a:t>IT Grundkenntnisse</a:t>
                </a:r>
              </a:p>
            </p:txBody>
          </p:sp>
          <p:sp>
            <p:nvSpPr>
              <p:cNvPr id="176" name="in der Bedienung von Computern oder anderen Endgeräten"/>
              <p:cNvSpPr txBox="1"/>
              <p:nvPr/>
            </p:nvSpPr>
            <p:spPr>
              <a:xfrm>
                <a:off x="28761" y="600093"/>
                <a:ext cx="9399066" cy="99708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t">
                <a:normAutofit/>
              </a:bodyPr>
              <a:lstStyle/>
              <a:p>
                <a:r>
                  <a:t>in der Bedienung von Computern oder anderen Endgeräten</a:t>
                </a:r>
              </a:p>
            </p:txBody>
          </p:sp>
        </p:grpSp>
      </p:grpSp>
      <p:grpSp>
        <p:nvGrpSpPr>
          <p:cNvPr id="183" name="Gruppieren"/>
          <p:cNvGrpSpPr/>
          <p:nvPr/>
        </p:nvGrpSpPr>
        <p:grpSpPr>
          <a:xfrm>
            <a:off x="2056686" y="9222547"/>
            <a:ext cx="10146453" cy="1561572"/>
            <a:chOff x="0" y="35609"/>
            <a:chExt cx="10146451" cy="1561570"/>
          </a:xfrm>
        </p:grpSpPr>
        <p:sp>
          <p:nvSpPr>
            <p:cNvPr id="179" name="Form"/>
            <p:cNvSpPr/>
            <p:nvPr/>
          </p:nvSpPr>
          <p:spPr>
            <a:xfrm>
              <a:off x="0" y="35609"/>
              <a:ext cx="450837" cy="342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96" y="16986"/>
                  </a:moveTo>
                  <a:lnTo>
                    <a:pt x="1627" y="10192"/>
                  </a:lnTo>
                  <a:lnTo>
                    <a:pt x="0" y="12666"/>
                  </a:lnTo>
                  <a:lnTo>
                    <a:pt x="6796" y="21600"/>
                  </a:lnTo>
                  <a:lnTo>
                    <a:pt x="21600" y="2181"/>
                  </a:lnTo>
                  <a:lnTo>
                    <a:pt x="19718" y="0"/>
                  </a:lnTo>
                  <a:lnTo>
                    <a:pt x="6796" y="16986"/>
                  </a:lnTo>
                </a:path>
              </a:pathLst>
            </a:custGeom>
            <a:solidFill>
              <a:srgbClr val="E30B17"/>
            </a:solidFill>
            <a:ln w="3175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grpSp>
          <p:nvGrpSpPr>
            <p:cNvPr id="182" name="Gruppieren"/>
            <p:cNvGrpSpPr/>
            <p:nvPr/>
          </p:nvGrpSpPr>
          <p:grpSpPr>
            <a:xfrm>
              <a:off x="718625" y="269238"/>
              <a:ext cx="9427827" cy="1327943"/>
              <a:chOff x="0" y="269238"/>
              <a:chExt cx="9427826" cy="1327941"/>
            </a:xfrm>
          </p:grpSpPr>
          <p:sp>
            <p:nvSpPr>
              <p:cNvPr id="180" name="Gemeinnützigkeit"/>
              <p:cNvSpPr/>
              <p:nvPr/>
            </p:nvSpPr>
            <p:spPr>
              <a:xfrm>
                <a:off x="0" y="269238"/>
                <a:ext cx="5995190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>
                  <a:lnSpc>
                    <a:spcPct val="80000"/>
                  </a:lnSpc>
                  <a:defRPr sz="2600">
                    <a:solidFill>
                      <a:srgbClr val="34393D"/>
                    </a:solidFill>
                    <a:latin typeface="+mn-lt"/>
                    <a:ea typeface="+mn-ea"/>
                    <a:cs typeface="+mn-cs"/>
                    <a:sym typeface="Poppins Bold"/>
                  </a:defRPr>
                </a:lvl1pPr>
              </a:lstStyle>
              <a:p>
                <a:r>
                  <a:t>Gemeinnützigkeit</a:t>
                </a:r>
              </a:p>
            </p:txBody>
          </p:sp>
          <p:sp>
            <p:nvSpPr>
              <p:cNvPr id="181" name="ermöglicht eine kostenfreie Nutzung bis zu einer bestimmten Anzahl an Nutzern"/>
              <p:cNvSpPr txBox="1"/>
              <p:nvPr/>
            </p:nvSpPr>
            <p:spPr>
              <a:xfrm>
                <a:off x="28761" y="600093"/>
                <a:ext cx="9399066" cy="99708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t">
                <a:normAutofit lnSpcReduction="10000"/>
              </a:bodyPr>
              <a:lstStyle/>
              <a:p>
                <a:r>
                  <a:t>ermöglicht eine kostenfreie Nutzung bis zu einer bestimmten Anzahl an Nutzern</a:t>
                </a:r>
              </a:p>
            </p:txBody>
          </p:sp>
        </p:grpSp>
      </p:grpSp>
      <p:sp>
        <p:nvSpPr>
          <p:cNvPr id="184" name="Rechteck"/>
          <p:cNvSpPr/>
          <p:nvPr/>
        </p:nvSpPr>
        <p:spPr>
          <a:xfrm>
            <a:off x="23710900" y="3983441"/>
            <a:ext cx="673100" cy="6350001"/>
          </a:xfrm>
          <a:prstGeom prst="rect">
            <a:avLst/>
          </a:prstGeom>
          <a:solidFill>
            <a:srgbClr val="E30B17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1" animBg="1" advAuto="0"/>
      <p:bldP spid="178" grpId="2" animBg="1" advAuto="0"/>
      <p:bldP spid="183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roupware Slack"/>
          <p:cNvSpPr txBox="1"/>
          <p:nvPr/>
        </p:nvSpPr>
        <p:spPr>
          <a:xfrm>
            <a:off x="10252538" y="2162162"/>
            <a:ext cx="3878924" cy="3962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lnSpc>
                <a:spcPct val="100000"/>
              </a:lnSpc>
              <a:defRPr sz="1800" cap="all" spc="360">
                <a:solidFill>
                  <a:srgbClr val="E30B17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Groupware Slack</a:t>
            </a:r>
          </a:p>
        </p:txBody>
      </p:sp>
      <p:sp>
        <p:nvSpPr>
          <p:cNvPr id="187" name="Wichtigste Vorteile"/>
          <p:cNvSpPr txBox="1"/>
          <p:nvPr/>
        </p:nvSpPr>
        <p:spPr>
          <a:xfrm>
            <a:off x="5534242" y="2571857"/>
            <a:ext cx="13315516" cy="25077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>
            <a:lvl1pPr algn="ctr">
              <a:lnSpc>
                <a:spcPct val="80000"/>
              </a:lnSpc>
              <a:defRPr sz="10000">
                <a:latin typeface="+mj-lt"/>
                <a:ea typeface="+mj-ea"/>
                <a:cs typeface="+mj-cs"/>
                <a:sym typeface="Poppins Medium"/>
              </a:defRPr>
            </a:lvl1pPr>
          </a:lstStyle>
          <a:p>
            <a:r>
              <a:rPr dirty="0" err="1"/>
              <a:t>Wichtigste</a:t>
            </a:r>
            <a:r>
              <a:rPr dirty="0"/>
              <a:t> </a:t>
            </a:r>
            <a:r>
              <a:rPr dirty="0" err="1"/>
              <a:t>Vorteile</a:t>
            </a:r>
            <a:endParaRPr dirty="0"/>
          </a:p>
        </p:txBody>
      </p:sp>
      <p:sp>
        <p:nvSpPr>
          <p:cNvPr id="188" name="Rechteck"/>
          <p:cNvSpPr/>
          <p:nvPr/>
        </p:nvSpPr>
        <p:spPr>
          <a:xfrm>
            <a:off x="0" y="4678422"/>
            <a:ext cx="635000" cy="4131677"/>
          </a:xfrm>
          <a:prstGeom prst="rect">
            <a:avLst/>
          </a:prstGeom>
          <a:solidFill>
            <a:srgbClr val="E30B17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9" name="Rechteck"/>
          <p:cNvSpPr/>
          <p:nvPr/>
        </p:nvSpPr>
        <p:spPr>
          <a:xfrm>
            <a:off x="23710900" y="4678422"/>
            <a:ext cx="673100" cy="4131677"/>
          </a:xfrm>
          <a:prstGeom prst="rect">
            <a:avLst/>
          </a:prstGeom>
          <a:solidFill>
            <a:srgbClr val="E30B17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193" name="Gruppieren"/>
          <p:cNvGrpSpPr/>
          <p:nvPr/>
        </p:nvGrpSpPr>
        <p:grpSpPr>
          <a:xfrm>
            <a:off x="2007789" y="5587999"/>
            <a:ext cx="5995190" cy="6283093"/>
            <a:chOff x="0" y="0"/>
            <a:chExt cx="5995189" cy="6283091"/>
          </a:xfrm>
        </p:grpSpPr>
        <p:sp>
          <p:nvSpPr>
            <p:cNvPr id="190" name="Einfach &amp; übersichtlich gestaltet…"/>
            <p:cNvSpPr txBox="1"/>
            <p:nvPr/>
          </p:nvSpPr>
          <p:spPr>
            <a:xfrm>
              <a:off x="524720" y="4312944"/>
              <a:ext cx="4945749" cy="197014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/>
            <a:p>
              <a:pPr marL="268653" indent="-268653">
                <a:buSzPct val="75000"/>
                <a:buChar char="•"/>
              </a:pPr>
              <a:r>
                <a:t>Einfach &amp; übersichtlich gestaltet</a:t>
              </a:r>
            </a:p>
            <a:p>
              <a:pPr marL="268653" indent="-268653">
                <a:buSzPct val="75000"/>
                <a:buChar char="•"/>
              </a:pPr>
              <a:r>
                <a:t>Häufig selbsterklärend</a:t>
              </a:r>
            </a:p>
            <a:p>
              <a:pPr marL="268653" indent="-268653">
                <a:buSzPct val="75000"/>
                <a:buChar char="•"/>
              </a:pPr>
              <a:r>
                <a:t>Auch als Computerlaie bedienbar</a:t>
              </a:r>
            </a:p>
          </p:txBody>
        </p:sp>
        <p:sp>
          <p:nvSpPr>
            <p:cNvPr id="191" name="Steile Lernkurve"/>
            <p:cNvSpPr txBox="1"/>
            <p:nvPr/>
          </p:nvSpPr>
          <p:spPr>
            <a:xfrm>
              <a:off x="0" y="3606687"/>
              <a:ext cx="5995190" cy="53847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2600">
                  <a:solidFill>
                    <a:srgbClr val="34393D"/>
                  </a:solidFill>
                  <a:latin typeface="+mn-lt"/>
                  <a:ea typeface="+mn-ea"/>
                  <a:cs typeface="+mn-cs"/>
                  <a:sym typeface="Poppins Bold"/>
                </a:defRPr>
              </a:lvl1pPr>
            </a:lstStyle>
            <a:p>
              <a:r>
                <a:t>Steile Lernkurve</a:t>
              </a:r>
            </a:p>
          </p:txBody>
        </p:sp>
        <p:sp>
          <p:nvSpPr>
            <p:cNvPr id="192" name="Form"/>
            <p:cNvSpPr/>
            <p:nvPr/>
          </p:nvSpPr>
          <p:spPr>
            <a:xfrm>
              <a:off x="1658777" y="0"/>
              <a:ext cx="2677635" cy="254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19932"/>
                  </a:lnTo>
                  <a:lnTo>
                    <a:pt x="21600" y="19932"/>
                  </a:lnTo>
                  <a:lnTo>
                    <a:pt x="21600" y="21600"/>
                  </a:lnTo>
                  <a:cubicBezTo>
                    <a:pt x="21600" y="21600"/>
                    <a:pt x="21600" y="21600"/>
                    <a:pt x="21600" y="21600"/>
                  </a:cubicBezTo>
                  <a:close/>
                  <a:moveTo>
                    <a:pt x="5419" y="16130"/>
                  </a:moveTo>
                  <a:lnTo>
                    <a:pt x="5419" y="19458"/>
                  </a:lnTo>
                  <a:lnTo>
                    <a:pt x="3287" y="19458"/>
                  </a:lnTo>
                  <a:lnTo>
                    <a:pt x="3287" y="16130"/>
                  </a:lnTo>
                  <a:cubicBezTo>
                    <a:pt x="3287" y="16130"/>
                    <a:pt x="5419" y="16130"/>
                    <a:pt x="5419" y="16130"/>
                  </a:cubicBezTo>
                  <a:close/>
                  <a:moveTo>
                    <a:pt x="9496" y="13987"/>
                  </a:moveTo>
                  <a:lnTo>
                    <a:pt x="9496" y="19458"/>
                  </a:lnTo>
                  <a:lnTo>
                    <a:pt x="7363" y="19458"/>
                  </a:lnTo>
                  <a:lnTo>
                    <a:pt x="7363" y="13987"/>
                  </a:lnTo>
                  <a:cubicBezTo>
                    <a:pt x="7363" y="13987"/>
                    <a:pt x="9496" y="13987"/>
                    <a:pt x="9496" y="13987"/>
                  </a:cubicBezTo>
                  <a:close/>
                  <a:moveTo>
                    <a:pt x="13352" y="9702"/>
                  </a:moveTo>
                  <a:lnTo>
                    <a:pt x="13352" y="19458"/>
                  </a:lnTo>
                  <a:lnTo>
                    <a:pt x="11219" y="19458"/>
                  </a:lnTo>
                  <a:lnTo>
                    <a:pt x="11219" y="9702"/>
                  </a:lnTo>
                  <a:cubicBezTo>
                    <a:pt x="11219" y="9702"/>
                    <a:pt x="13352" y="9702"/>
                    <a:pt x="13352" y="9702"/>
                  </a:cubicBezTo>
                  <a:close/>
                  <a:moveTo>
                    <a:pt x="17080" y="5578"/>
                  </a:moveTo>
                  <a:lnTo>
                    <a:pt x="17080" y="19458"/>
                  </a:lnTo>
                  <a:lnTo>
                    <a:pt x="14948" y="19458"/>
                  </a:lnTo>
                  <a:lnTo>
                    <a:pt x="14948" y="5578"/>
                  </a:lnTo>
                  <a:cubicBezTo>
                    <a:pt x="14948" y="5578"/>
                    <a:pt x="17080" y="5578"/>
                    <a:pt x="17080" y="5578"/>
                  </a:cubicBezTo>
                  <a:close/>
                  <a:moveTo>
                    <a:pt x="14558" y="2261"/>
                  </a:moveTo>
                  <a:lnTo>
                    <a:pt x="14263" y="2357"/>
                  </a:lnTo>
                  <a:cubicBezTo>
                    <a:pt x="13893" y="2480"/>
                    <a:pt x="13459" y="2309"/>
                    <a:pt x="13309" y="1982"/>
                  </a:cubicBezTo>
                  <a:cubicBezTo>
                    <a:pt x="13237" y="1824"/>
                    <a:pt x="13234" y="1650"/>
                    <a:pt x="13300" y="1490"/>
                  </a:cubicBezTo>
                  <a:cubicBezTo>
                    <a:pt x="13376" y="1305"/>
                    <a:pt x="13538" y="1161"/>
                    <a:pt x="13743" y="1093"/>
                  </a:cubicBezTo>
                  <a:lnTo>
                    <a:pt x="17073" y="0"/>
                  </a:lnTo>
                  <a:lnTo>
                    <a:pt x="17478" y="3127"/>
                  </a:lnTo>
                  <a:cubicBezTo>
                    <a:pt x="17501" y="3286"/>
                    <a:pt x="17458" y="3449"/>
                    <a:pt x="17358" y="3584"/>
                  </a:cubicBezTo>
                  <a:cubicBezTo>
                    <a:pt x="17236" y="3749"/>
                    <a:pt x="17039" y="3856"/>
                    <a:pt x="16818" y="3879"/>
                  </a:cubicBezTo>
                  <a:cubicBezTo>
                    <a:pt x="16791" y="3881"/>
                    <a:pt x="16762" y="3883"/>
                    <a:pt x="16733" y="3883"/>
                  </a:cubicBezTo>
                  <a:cubicBezTo>
                    <a:pt x="16356" y="3883"/>
                    <a:pt x="16037" y="3630"/>
                    <a:pt x="15989" y="3295"/>
                  </a:cubicBezTo>
                  <a:lnTo>
                    <a:pt x="15938" y="2822"/>
                  </a:lnTo>
                  <a:cubicBezTo>
                    <a:pt x="12090" y="8438"/>
                    <a:pt x="3230" y="14457"/>
                    <a:pt x="2846" y="14717"/>
                  </a:cubicBezTo>
                  <a:cubicBezTo>
                    <a:pt x="2715" y="14805"/>
                    <a:pt x="2559" y="14852"/>
                    <a:pt x="2394" y="14852"/>
                  </a:cubicBezTo>
                  <a:cubicBezTo>
                    <a:pt x="2171" y="14852"/>
                    <a:pt x="1962" y="14765"/>
                    <a:pt x="1820" y="14613"/>
                  </a:cubicBezTo>
                  <a:cubicBezTo>
                    <a:pt x="1689" y="14474"/>
                    <a:pt x="1628" y="14297"/>
                    <a:pt x="1647" y="14116"/>
                  </a:cubicBezTo>
                  <a:cubicBezTo>
                    <a:pt x="1667" y="13927"/>
                    <a:pt x="1774" y="13753"/>
                    <a:pt x="1942" y="13641"/>
                  </a:cubicBezTo>
                  <a:cubicBezTo>
                    <a:pt x="2032" y="13579"/>
                    <a:pt x="10808" y="7599"/>
                    <a:pt x="14558" y="2261"/>
                  </a:cubicBezTo>
                  <a:close/>
                  <a:moveTo>
                    <a:pt x="18804" y="1615"/>
                  </a:moveTo>
                  <a:lnTo>
                    <a:pt x="20936" y="1615"/>
                  </a:lnTo>
                  <a:lnTo>
                    <a:pt x="20936" y="19458"/>
                  </a:lnTo>
                  <a:lnTo>
                    <a:pt x="18804" y="19458"/>
                  </a:lnTo>
                  <a:cubicBezTo>
                    <a:pt x="18804" y="19458"/>
                    <a:pt x="18804" y="1615"/>
                    <a:pt x="18804" y="1615"/>
                  </a:cubicBezTo>
                  <a:close/>
                </a:path>
              </a:pathLst>
            </a:custGeom>
            <a:solidFill>
              <a:srgbClr val="EB261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lnSpc>
                  <a:spcPct val="100000"/>
                </a:lnSpc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201" name="Gruppieren"/>
          <p:cNvGrpSpPr/>
          <p:nvPr/>
        </p:nvGrpSpPr>
        <p:grpSpPr>
          <a:xfrm>
            <a:off x="16381021" y="5588045"/>
            <a:ext cx="5995191" cy="6283047"/>
            <a:chOff x="0" y="0"/>
            <a:chExt cx="5995189" cy="6283046"/>
          </a:xfrm>
        </p:grpSpPr>
        <p:sp>
          <p:nvSpPr>
            <p:cNvPr id="194" name="Auf allen Endgeräten verfügbar…"/>
            <p:cNvSpPr txBox="1"/>
            <p:nvPr/>
          </p:nvSpPr>
          <p:spPr>
            <a:xfrm>
              <a:off x="524721" y="4312899"/>
              <a:ext cx="4945750" cy="197014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/>
            <a:p>
              <a:pPr marL="268653" indent="-268653">
                <a:buSzPct val="75000"/>
                <a:buChar char="•"/>
              </a:pPr>
              <a:r>
                <a:t>Auf allen Endgeräten verfügbar</a:t>
              </a:r>
            </a:p>
            <a:p>
              <a:pPr marL="268653" indent="-268653">
                <a:buSzPct val="75000"/>
                <a:buChar char="•"/>
              </a:pPr>
              <a:r>
                <a:t>Explizite Trennung von Themen</a:t>
              </a:r>
            </a:p>
            <a:p>
              <a:pPr marL="268653" indent="-268653">
                <a:buSzPct val="75000"/>
                <a:buChar char="•"/>
              </a:pPr>
              <a:r>
                <a:t>Durchsuchbarer Verlauf</a:t>
              </a:r>
            </a:p>
          </p:txBody>
        </p:sp>
        <p:sp>
          <p:nvSpPr>
            <p:cNvPr id="195" name="Effiziente Zusammenarbeit"/>
            <p:cNvSpPr txBox="1"/>
            <p:nvPr/>
          </p:nvSpPr>
          <p:spPr>
            <a:xfrm>
              <a:off x="0" y="3606642"/>
              <a:ext cx="5995190" cy="53847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2600">
                  <a:solidFill>
                    <a:srgbClr val="34393D"/>
                  </a:solidFill>
                  <a:latin typeface="+mn-lt"/>
                  <a:ea typeface="+mn-ea"/>
                  <a:cs typeface="+mn-cs"/>
                  <a:sym typeface="Poppins Bold"/>
                </a:defRPr>
              </a:lvl1pPr>
            </a:lstStyle>
            <a:p>
              <a:r>
                <a:t>Effiziente Zusammenarbeit</a:t>
              </a:r>
            </a:p>
          </p:txBody>
        </p:sp>
        <p:grpSp>
          <p:nvGrpSpPr>
            <p:cNvPr id="200" name="Gruppieren"/>
            <p:cNvGrpSpPr/>
            <p:nvPr/>
          </p:nvGrpSpPr>
          <p:grpSpPr>
            <a:xfrm>
              <a:off x="1727595" y="-1"/>
              <a:ext cx="2540001" cy="2539911"/>
              <a:chOff x="0" y="0"/>
              <a:chExt cx="2540000" cy="2539909"/>
            </a:xfrm>
          </p:grpSpPr>
          <p:sp>
            <p:nvSpPr>
              <p:cNvPr id="196" name="Form"/>
              <p:cNvSpPr/>
              <p:nvPr/>
            </p:nvSpPr>
            <p:spPr>
              <a:xfrm>
                <a:off x="181535" y="181535"/>
                <a:ext cx="1826844" cy="1826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22" h="20273" extrusionOk="0">
                    <a:moveTo>
                      <a:pt x="17336" y="12089"/>
                    </a:moveTo>
                    <a:cubicBezTo>
                      <a:pt x="17338" y="14869"/>
                      <a:pt x="15058" y="17124"/>
                      <a:pt x="12244" y="17126"/>
                    </a:cubicBezTo>
                    <a:cubicBezTo>
                      <a:pt x="10890" y="17127"/>
                      <a:pt x="9591" y="16595"/>
                      <a:pt x="8634" y="15648"/>
                    </a:cubicBezTo>
                    <a:cubicBezTo>
                      <a:pt x="8432" y="15455"/>
                      <a:pt x="8427" y="15136"/>
                      <a:pt x="8623" y="14936"/>
                    </a:cubicBezTo>
                    <a:cubicBezTo>
                      <a:pt x="8819" y="14736"/>
                      <a:pt x="9141" y="14731"/>
                      <a:pt x="9344" y="14925"/>
                    </a:cubicBezTo>
                    <a:cubicBezTo>
                      <a:pt x="9348" y="14929"/>
                      <a:pt x="9352" y="14933"/>
                      <a:pt x="9356" y="14937"/>
                    </a:cubicBezTo>
                    <a:cubicBezTo>
                      <a:pt x="10931" y="16526"/>
                      <a:pt x="13512" y="16553"/>
                      <a:pt x="15120" y="14997"/>
                    </a:cubicBezTo>
                    <a:cubicBezTo>
                      <a:pt x="16729" y="13442"/>
                      <a:pt x="16756" y="10892"/>
                      <a:pt x="15181" y="9303"/>
                    </a:cubicBezTo>
                    <a:cubicBezTo>
                      <a:pt x="15161" y="9283"/>
                      <a:pt x="15141" y="9263"/>
                      <a:pt x="15120" y="9243"/>
                    </a:cubicBezTo>
                    <a:cubicBezTo>
                      <a:pt x="14918" y="9050"/>
                      <a:pt x="14911" y="8731"/>
                      <a:pt x="15107" y="8531"/>
                    </a:cubicBezTo>
                    <a:cubicBezTo>
                      <a:pt x="15302" y="8330"/>
                      <a:pt x="15625" y="8324"/>
                      <a:pt x="15828" y="8517"/>
                    </a:cubicBezTo>
                    <a:cubicBezTo>
                      <a:pt x="15832" y="8521"/>
                      <a:pt x="15836" y="8526"/>
                      <a:pt x="15840" y="8530"/>
                    </a:cubicBezTo>
                    <a:cubicBezTo>
                      <a:pt x="16801" y="9471"/>
                      <a:pt x="17340" y="10753"/>
                      <a:pt x="17336" y="12089"/>
                    </a:cubicBezTo>
                    <a:close/>
                    <a:moveTo>
                      <a:pt x="6630" y="12593"/>
                    </a:moveTo>
                    <a:cubicBezTo>
                      <a:pt x="6348" y="12593"/>
                      <a:pt x="6120" y="12368"/>
                      <a:pt x="6120" y="12089"/>
                    </a:cubicBezTo>
                    <a:cubicBezTo>
                      <a:pt x="6120" y="11811"/>
                      <a:pt x="6348" y="11586"/>
                      <a:pt x="6630" y="11586"/>
                    </a:cubicBezTo>
                    <a:lnTo>
                      <a:pt x="10271" y="11586"/>
                    </a:lnTo>
                    <a:cubicBezTo>
                      <a:pt x="10457" y="10881"/>
                      <a:pt x="11014" y="10331"/>
                      <a:pt x="11728" y="10146"/>
                    </a:cubicBezTo>
                    <a:lnTo>
                      <a:pt x="11728" y="4535"/>
                    </a:lnTo>
                    <a:cubicBezTo>
                      <a:pt x="11728" y="4257"/>
                      <a:pt x="11956" y="4031"/>
                      <a:pt x="12238" y="4031"/>
                    </a:cubicBezTo>
                    <a:cubicBezTo>
                      <a:pt x="12519" y="4031"/>
                      <a:pt x="12748" y="4257"/>
                      <a:pt x="12748" y="4535"/>
                    </a:cubicBezTo>
                    <a:lnTo>
                      <a:pt x="12748" y="10146"/>
                    </a:lnTo>
                    <a:cubicBezTo>
                      <a:pt x="13836" y="10422"/>
                      <a:pt x="14493" y="11517"/>
                      <a:pt x="14214" y="12593"/>
                    </a:cubicBezTo>
                    <a:cubicBezTo>
                      <a:pt x="13935" y="13669"/>
                      <a:pt x="12826" y="14317"/>
                      <a:pt x="11737" y="14042"/>
                    </a:cubicBezTo>
                    <a:cubicBezTo>
                      <a:pt x="11017" y="13859"/>
                      <a:pt x="10455" y="13304"/>
                      <a:pt x="10271" y="12593"/>
                    </a:cubicBezTo>
                    <a:cubicBezTo>
                      <a:pt x="10271" y="12593"/>
                      <a:pt x="6630" y="12593"/>
                      <a:pt x="6630" y="12593"/>
                    </a:cubicBezTo>
                    <a:close/>
                    <a:moveTo>
                      <a:pt x="3849" y="7305"/>
                    </a:moveTo>
                    <a:cubicBezTo>
                      <a:pt x="3708" y="7546"/>
                      <a:pt x="3396" y="7628"/>
                      <a:pt x="3152" y="7489"/>
                    </a:cubicBezTo>
                    <a:lnTo>
                      <a:pt x="2269" y="6986"/>
                    </a:lnTo>
                    <a:cubicBezTo>
                      <a:pt x="2026" y="6845"/>
                      <a:pt x="1945" y="6536"/>
                      <a:pt x="2087" y="6296"/>
                    </a:cubicBezTo>
                    <a:cubicBezTo>
                      <a:pt x="2228" y="6059"/>
                      <a:pt x="2536" y="5977"/>
                      <a:pt x="2779" y="6113"/>
                    </a:cubicBezTo>
                    <a:lnTo>
                      <a:pt x="3662" y="6617"/>
                    </a:lnTo>
                    <a:cubicBezTo>
                      <a:pt x="3906" y="6756"/>
                      <a:pt x="3990" y="7064"/>
                      <a:pt x="3849" y="7305"/>
                    </a:cubicBezTo>
                    <a:close/>
                    <a:moveTo>
                      <a:pt x="3662" y="17562"/>
                    </a:moveTo>
                    <a:lnTo>
                      <a:pt x="2779" y="18066"/>
                    </a:lnTo>
                    <a:cubicBezTo>
                      <a:pt x="2534" y="18203"/>
                      <a:pt x="2223" y="18118"/>
                      <a:pt x="2084" y="17877"/>
                    </a:cubicBezTo>
                    <a:cubicBezTo>
                      <a:pt x="1946" y="17637"/>
                      <a:pt x="2028" y="17333"/>
                      <a:pt x="2269" y="17193"/>
                    </a:cubicBezTo>
                    <a:lnTo>
                      <a:pt x="3152" y="16690"/>
                    </a:lnTo>
                    <a:cubicBezTo>
                      <a:pt x="3395" y="16549"/>
                      <a:pt x="3708" y="16629"/>
                      <a:pt x="3850" y="16869"/>
                    </a:cubicBezTo>
                    <a:cubicBezTo>
                      <a:pt x="3993" y="17109"/>
                      <a:pt x="3911" y="17418"/>
                      <a:pt x="3668" y="17559"/>
                    </a:cubicBezTo>
                    <a:cubicBezTo>
                      <a:pt x="3666" y="17560"/>
                      <a:pt x="3664" y="17561"/>
                      <a:pt x="3662" y="17562"/>
                    </a:cubicBezTo>
                    <a:close/>
                    <a:moveTo>
                      <a:pt x="512" y="12089"/>
                    </a:moveTo>
                    <a:cubicBezTo>
                      <a:pt x="512" y="11811"/>
                      <a:pt x="740" y="11586"/>
                      <a:pt x="1021" y="11586"/>
                    </a:cubicBezTo>
                    <a:lnTo>
                      <a:pt x="2041" y="11586"/>
                    </a:lnTo>
                    <a:cubicBezTo>
                      <a:pt x="2323" y="11586"/>
                      <a:pt x="2551" y="11811"/>
                      <a:pt x="2551" y="12089"/>
                    </a:cubicBezTo>
                    <a:cubicBezTo>
                      <a:pt x="2551" y="12368"/>
                      <a:pt x="2323" y="12593"/>
                      <a:pt x="2041" y="12593"/>
                    </a:cubicBezTo>
                    <a:lnTo>
                      <a:pt x="1021" y="12593"/>
                    </a:lnTo>
                    <a:cubicBezTo>
                      <a:pt x="740" y="12593"/>
                      <a:pt x="512" y="12368"/>
                      <a:pt x="512" y="12089"/>
                    </a:cubicBezTo>
                    <a:close/>
                    <a:moveTo>
                      <a:pt x="6375" y="2058"/>
                    </a:moveTo>
                    <a:cubicBezTo>
                      <a:pt x="6618" y="1919"/>
                      <a:pt x="6930" y="2001"/>
                      <a:pt x="7071" y="2242"/>
                    </a:cubicBezTo>
                    <a:lnTo>
                      <a:pt x="7581" y="3115"/>
                    </a:lnTo>
                    <a:cubicBezTo>
                      <a:pt x="7723" y="3355"/>
                      <a:pt x="7642" y="3663"/>
                      <a:pt x="7399" y="3804"/>
                    </a:cubicBezTo>
                    <a:cubicBezTo>
                      <a:pt x="7156" y="3945"/>
                      <a:pt x="6844" y="3864"/>
                      <a:pt x="6701" y="3624"/>
                    </a:cubicBezTo>
                    <a:cubicBezTo>
                      <a:pt x="6700" y="3622"/>
                      <a:pt x="6699" y="3620"/>
                      <a:pt x="6698" y="3618"/>
                    </a:cubicBezTo>
                    <a:lnTo>
                      <a:pt x="6188" y="2746"/>
                    </a:lnTo>
                    <a:cubicBezTo>
                      <a:pt x="6047" y="2505"/>
                      <a:pt x="6131" y="2197"/>
                      <a:pt x="6375" y="2058"/>
                    </a:cubicBezTo>
                    <a:close/>
                    <a:moveTo>
                      <a:pt x="11728" y="1010"/>
                    </a:moveTo>
                    <a:cubicBezTo>
                      <a:pt x="11728" y="731"/>
                      <a:pt x="11956" y="506"/>
                      <a:pt x="12238" y="506"/>
                    </a:cubicBezTo>
                    <a:cubicBezTo>
                      <a:pt x="12519" y="506"/>
                      <a:pt x="12748" y="731"/>
                      <a:pt x="12748" y="1010"/>
                    </a:cubicBezTo>
                    <a:lnTo>
                      <a:pt x="12748" y="2017"/>
                    </a:lnTo>
                    <a:cubicBezTo>
                      <a:pt x="12748" y="2295"/>
                      <a:pt x="12519" y="2520"/>
                      <a:pt x="12238" y="2520"/>
                    </a:cubicBezTo>
                    <a:cubicBezTo>
                      <a:pt x="11956" y="2520"/>
                      <a:pt x="11728" y="2295"/>
                      <a:pt x="11728" y="2017"/>
                    </a:cubicBezTo>
                    <a:cubicBezTo>
                      <a:pt x="11728" y="2017"/>
                      <a:pt x="11728" y="1010"/>
                      <a:pt x="11728" y="1010"/>
                    </a:cubicBezTo>
                    <a:close/>
                    <a:moveTo>
                      <a:pt x="16895" y="3115"/>
                    </a:moveTo>
                    <a:lnTo>
                      <a:pt x="17404" y="2242"/>
                    </a:lnTo>
                    <a:cubicBezTo>
                      <a:pt x="17547" y="2002"/>
                      <a:pt x="17859" y="1922"/>
                      <a:pt x="18102" y="2062"/>
                    </a:cubicBezTo>
                    <a:cubicBezTo>
                      <a:pt x="18343" y="2202"/>
                      <a:pt x="18425" y="2506"/>
                      <a:pt x="18287" y="2746"/>
                    </a:cubicBezTo>
                    <a:lnTo>
                      <a:pt x="17778" y="3618"/>
                    </a:lnTo>
                    <a:cubicBezTo>
                      <a:pt x="17638" y="3860"/>
                      <a:pt x="17327" y="3945"/>
                      <a:pt x="17082" y="3807"/>
                    </a:cubicBezTo>
                    <a:cubicBezTo>
                      <a:pt x="16838" y="3670"/>
                      <a:pt x="16752" y="3362"/>
                      <a:pt x="16891" y="3121"/>
                    </a:cubicBezTo>
                    <a:cubicBezTo>
                      <a:pt x="16892" y="3119"/>
                      <a:pt x="16893" y="3117"/>
                      <a:pt x="16895" y="3115"/>
                    </a:cubicBezTo>
                    <a:close/>
                    <a:moveTo>
                      <a:pt x="20522" y="3194"/>
                    </a:moveTo>
                    <a:cubicBezTo>
                      <a:pt x="15550" y="-1327"/>
                      <a:pt x="7809" y="-1010"/>
                      <a:pt x="3233" y="3902"/>
                    </a:cubicBezTo>
                    <a:cubicBezTo>
                      <a:pt x="-1078" y="8528"/>
                      <a:pt x="-1078" y="15647"/>
                      <a:pt x="3233" y="20273"/>
                    </a:cubicBezTo>
                    <a:lnTo>
                      <a:pt x="7190" y="16363"/>
                    </a:lnTo>
                    <a:cubicBezTo>
                      <a:pt x="7389" y="16166"/>
                      <a:pt x="7712" y="16166"/>
                      <a:pt x="7911" y="16363"/>
                    </a:cubicBezTo>
                    <a:cubicBezTo>
                      <a:pt x="10320" y="18704"/>
                      <a:pt x="14193" y="18673"/>
                      <a:pt x="16563" y="16293"/>
                    </a:cubicBezTo>
                    <a:cubicBezTo>
                      <a:pt x="18906" y="13941"/>
                      <a:pt x="18906" y="10168"/>
                      <a:pt x="16563" y="7816"/>
                    </a:cubicBezTo>
                    <a:cubicBezTo>
                      <a:pt x="16364" y="7619"/>
                      <a:pt x="16364" y="7301"/>
                      <a:pt x="16563" y="7104"/>
                    </a:cubicBezTo>
                    <a:cubicBezTo>
                      <a:pt x="16563" y="7104"/>
                      <a:pt x="20522" y="3194"/>
                      <a:pt x="20522" y="3194"/>
                    </a:cubicBezTo>
                    <a:close/>
                  </a:path>
                </a:pathLst>
              </a:custGeom>
              <a:solidFill>
                <a:srgbClr val="EB26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97" name="Form"/>
              <p:cNvSpPr/>
              <p:nvPr/>
            </p:nvSpPr>
            <p:spPr>
              <a:xfrm>
                <a:off x="402781" y="402782"/>
                <a:ext cx="2137220" cy="2137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16" y="20683"/>
                    </a:moveTo>
                    <a:lnTo>
                      <a:pt x="8298" y="20683"/>
                    </a:lnTo>
                    <a:lnTo>
                      <a:pt x="8298" y="19765"/>
                    </a:lnTo>
                    <a:lnTo>
                      <a:pt x="9216" y="19765"/>
                    </a:lnTo>
                    <a:cubicBezTo>
                      <a:pt x="9216" y="19765"/>
                      <a:pt x="9216" y="20683"/>
                      <a:pt x="9216" y="20683"/>
                    </a:cubicBezTo>
                    <a:close/>
                    <a:moveTo>
                      <a:pt x="16866" y="16217"/>
                    </a:moveTo>
                    <a:lnTo>
                      <a:pt x="17514" y="16865"/>
                    </a:lnTo>
                    <a:lnTo>
                      <a:pt x="16866" y="17514"/>
                    </a:lnTo>
                    <a:lnTo>
                      <a:pt x="16217" y="16865"/>
                    </a:lnTo>
                    <a:cubicBezTo>
                      <a:pt x="16217" y="16865"/>
                      <a:pt x="16866" y="16217"/>
                      <a:pt x="16866" y="16217"/>
                    </a:cubicBezTo>
                    <a:close/>
                    <a:moveTo>
                      <a:pt x="19765" y="8298"/>
                    </a:moveTo>
                    <a:lnTo>
                      <a:pt x="20683" y="8298"/>
                    </a:lnTo>
                    <a:lnTo>
                      <a:pt x="20683" y="9215"/>
                    </a:lnTo>
                    <a:lnTo>
                      <a:pt x="19765" y="9215"/>
                    </a:lnTo>
                    <a:cubicBezTo>
                      <a:pt x="19765" y="9215"/>
                      <a:pt x="19765" y="8298"/>
                      <a:pt x="19765" y="8298"/>
                    </a:cubicBezTo>
                    <a:close/>
                    <a:moveTo>
                      <a:pt x="14002" y="17245"/>
                    </a:moveTo>
                    <a:lnTo>
                      <a:pt x="16217" y="19460"/>
                    </a:lnTo>
                    <a:lnTo>
                      <a:pt x="19460" y="16217"/>
                    </a:lnTo>
                    <a:lnTo>
                      <a:pt x="17245" y="14001"/>
                    </a:lnTo>
                    <a:cubicBezTo>
                      <a:pt x="17099" y="13856"/>
                      <a:pt x="17067" y="13631"/>
                      <a:pt x="17169" y="13451"/>
                    </a:cubicBezTo>
                    <a:cubicBezTo>
                      <a:pt x="17534" y="12799"/>
                      <a:pt x="17821" y="12106"/>
                      <a:pt x="18022" y="11387"/>
                    </a:cubicBezTo>
                    <a:cubicBezTo>
                      <a:pt x="18077" y="11188"/>
                      <a:pt x="18258" y="11050"/>
                      <a:pt x="18464" y="11050"/>
                    </a:cubicBezTo>
                    <a:lnTo>
                      <a:pt x="21600" y="11050"/>
                    </a:lnTo>
                    <a:lnTo>
                      <a:pt x="21600" y="6463"/>
                    </a:lnTo>
                    <a:lnTo>
                      <a:pt x="18464" y="6463"/>
                    </a:lnTo>
                    <a:cubicBezTo>
                      <a:pt x="18258" y="6463"/>
                      <a:pt x="18078" y="6326"/>
                      <a:pt x="18022" y="6127"/>
                    </a:cubicBezTo>
                    <a:cubicBezTo>
                      <a:pt x="17821" y="5408"/>
                      <a:pt x="17534" y="4715"/>
                      <a:pt x="17169" y="4063"/>
                    </a:cubicBezTo>
                    <a:cubicBezTo>
                      <a:pt x="17067" y="3883"/>
                      <a:pt x="17099" y="3658"/>
                      <a:pt x="17245" y="3513"/>
                    </a:cubicBezTo>
                    <a:lnTo>
                      <a:pt x="19460" y="1297"/>
                    </a:lnTo>
                    <a:lnTo>
                      <a:pt x="18163" y="0"/>
                    </a:lnTo>
                    <a:lnTo>
                      <a:pt x="13611" y="4553"/>
                    </a:lnTo>
                    <a:cubicBezTo>
                      <a:pt x="15932" y="7234"/>
                      <a:pt x="15640" y="11289"/>
                      <a:pt x="12959" y="13611"/>
                    </a:cubicBezTo>
                    <a:cubicBezTo>
                      <a:pt x="10546" y="15700"/>
                      <a:pt x="6965" y="15700"/>
                      <a:pt x="4552" y="13610"/>
                    </a:cubicBezTo>
                    <a:lnTo>
                      <a:pt x="0" y="18163"/>
                    </a:lnTo>
                    <a:lnTo>
                      <a:pt x="1297" y="19460"/>
                    </a:lnTo>
                    <a:lnTo>
                      <a:pt x="3513" y="17245"/>
                    </a:lnTo>
                    <a:cubicBezTo>
                      <a:pt x="3658" y="17098"/>
                      <a:pt x="3883" y="17067"/>
                      <a:pt x="4063" y="17169"/>
                    </a:cubicBezTo>
                    <a:cubicBezTo>
                      <a:pt x="4715" y="17534"/>
                      <a:pt x="5408" y="17821"/>
                      <a:pt x="6127" y="18022"/>
                    </a:cubicBezTo>
                    <a:cubicBezTo>
                      <a:pt x="6326" y="18077"/>
                      <a:pt x="6463" y="18258"/>
                      <a:pt x="6463" y="18464"/>
                    </a:cubicBezTo>
                    <a:lnTo>
                      <a:pt x="6463" y="21600"/>
                    </a:lnTo>
                    <a:lnTo>
                      <a:pt x="11050" y="21600"/>
                    </a:lnTo>
                    <a:lnTo>
                      <a:pt x="11050" y="18464"/>
                    </a:lnTo>
                    <a:cubicBezTo>
                      <a:pt x="11050" y="18258"/>
                      <a:pt x="11188" y="18077"/>
                      <a:pt x="11386" y="18022"/>
                    </a:cubicBezTo>
                    <a:cubicBezTo>
                      <a:pt x="12106" y="17821"/>
                      <a:pt x="12799" y="17534"/>
                      <a:pt x="13450" y="17169"/>
                    </a:cubicBezTo>
                    <a:cubicBezTo>
                      <a:pt x="13630" y="17067"/>
                      <a:pt x="13856" y="17098"/>
                      <a:pt x="14002" y="17245"/>
                    </a:cubicBezTo>
                    <a:close/>
                  </a:path>
                </a:pathLst>
              </a:custGeom>
              <a:solidFill>
                <a:srgbClr val="EB26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98" name="Kreis"/>
              <p:cNvSpPr/>
              <p:nvPr/>
            </p:nvSpPr>
            <p:spPr>
              <a:xfrm>
                <a:off x="1179981" y="1179981"/>
                <a:ext cx="181536" cy="181536"/>
              </a:xfrm>
              <a:prstGeom prst="ellipse">
                <a:avLst/>
              </a:prstGeom>
              <a:solidFill>
                <a:srgbClr val="EB26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99" name="Form"/>
              <p:cNvSpPr/>
              <p:nvPr/>
            </p:nvSpPr>
            <p:spPr>
              <a:xfrm>
                <a:off x="-1" y="-1"/>
                <a:ext cx="2136028" cy="2136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0" h="20293" extrusionOk="0">
                    <a:moveTo>
                      <a:pt x="3269" y="20293"/>
                    </a:moveTo>
                    <a:lnTo>
                      <a:pt x="3884" y="19684"/>
                    </a:lnTo>
                    <a:cubicBezTo>
                      <a:pt x="-360" y="15134"/>
                      <a:pt x="-72" y="8042"/>
                      <a:pt x="4526" y="3843"/>
                    </a:cubicBezTo>
                    <a:cubicBezTo>
                      <a:pt x="8866" y="-119"/>
                      <a:pt x="15555" y="-119"/>
                      <a:pt x="19895" y="3843"/>
                    </a:cubicBezTo>
                    <a:lnTo>
                      <a:pt x="20510" y="3234"/>
                    </a:lnTo>
                    <a:cubicBezTo>
                      <a:pt x="15578" y="-1307"/>
                      <a:pt x="7859" y="-1033"/>
                      <a:pt x="3269" y="3847"/>
                    </a:cubicBezTo>
                    <a:cubicBezTo>
                      <a:pt x="-1090" y="8481"/>
                      <a:pt x="-1090" y="15659"/>
                      <a:pt x="3269" y="20293"/>
                    </a:cubicBezTo>
                    <a:close/>
                  </a:path>
                </a:pathLst>
              </a:custGeom>
              <a:solidFill>
                <a:srgbClr val="EB26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</p:grpSp>
      <p:grpSp>
        <p:nvGrpSpPr>
          <p:cNvPr id="212" name="Gruppieren"/>
          <p:cNvGrpSpPr/>
          <p:nvPr/>
        </p:nvGrpSpPr>
        <p:grpSpPr>
          <a:xfrm>
            <a:off x="9194405" y="5587999"/>
            <a:ext cx="5995190" cy="5373800"/>
            <a:chOff x="0" y="0"/>
            <a:chExt cx="5995189" cy="5373798"/>
          </a:xfrm>
        </p:grpSpPr>
        <p:sp>
          <p:nvSpPr>
            <p:cNvPr id="202" name="Ohne tiefgreifendes Wissen möglich…"/>
            <p:cNvSpPr txBox="1"/>
            <p:nvPr/>
          </p:nvSpPr>
          <p:spPr>
            <a:xfrm>
              <a:off x="524719" y="4312944"/>
              <a:ext cx="5349816" cy="106085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rmAutofit fontScale="92500"/>
            </a:bodyPr>
            <a:lstStyle/>
            <a:p>
              <a:pPr marL="265967" indent="-265967" defTabSz="817244">
                <a:buSzPct val="75000"/>
                <a:buChar char="•"/>
                <a:defRPr sz="2178"/>
              </a:pPr>
              <a:r>
                <a:t>Ohne tiefgreifendes Wissen möglich</a:t>
              </a:r>
            </a:p>
            <a:p>
              <a:pPr marL="265967" indent="-265967" defTabSz="817244">
                <a:buSzPct val="75000"/>
                <a:buChar char="•"/>
                <a:defRPr sz="2178"/>
              </a:pPr>
              <a:r>
                <a:t>Minimaler Aufwand nach Einrichtung</a:t>
              </a:r>
            </a:p>
          </p:txBody>
        </p:sp>
        <p:sp>
          <p:nvSpPr>
            <p:cNvPr id="203" name="Geringer Administrationsaufwand"/>
            <p:cNvSpPr txBox="1"/>
            <p:nvPr/>
          </p:nvSpPr>
          <p:spPr>
            <a:xfrm>
              <a:off x="0" y="3606687"/>
              <a:ext cx="5995190" cy="53847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2600">
                  <a:solidFill>
                    <a:srgbClr val="34393D"/>
                  </a:solidFill>
                  <a:latin typeface="+mn-lt"/>
                  <a:ea typeface="+mn-ea"/>
                  <a:cs typeface="+mn-cs"/>
                  <a:sym typeface="Poppins Bold"/>
                </a:defRPr>
              </a:lvl1pPr>
            </a:lstStyle>
            <a:p>
              <a:r>
                <a:t>Geringer Administrationsaufwand</a:t>
              </a:r>
            </a:p>
          </p:txBody>
        </p:sp>
        <p:grpSp>
          <p:nvGrpSpPr>
            <p:cNvPr id="211" name="Gruppieren"/>
            <p:cNvGrpSpPr/>
            <p:nvPr/>
          </p:nvGrpSpPr>
          <p:grpSpPr>
            <a:xfrm>
              <a:off x="1803345" y="-1"/>
              <a:ext cx="2388498" cy="2540001"/>
              <a:chOff x="0" y="0"/>
              <a:chExt cx="2388497" cy="2539999"/>
            </a:xfrm>
          </p:grpSpPr>
          <p:sp>
            <p:nvSpPr>
              <p:cNvPr id="204" name="Form"/>
              <p:cNvSpPr/>
              <p:nvPr/>
            </p:nvSpPr>
            <p:spPr>
              <a:xfrm>
                <a:off x="1165078" y="495777"/>
                <a:ext cx="125512" cy="50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162" extrusionOk="0">
                    <a:moveTo>
                      <a:pt x="21600" y="18162"/>
                    </a:moveTo>
                    <a:cubicBezTo>
                      <a:pt x="21042" y="-3438"/>
                      <a:pt x="10392" y="237"/>
                      <a:pt x="0" y="237"/>
                    </a:cubicBezTo>
                    <a:cubicBezTo>
                      <a:pt x="7676" y="4474"/>
                      <a:pt x="14938" y="10370"/>
                      <a:pt x="21600" y="18162"/>
                    </a:cubicBezTo>
                    <a:close/>
                  </a:path>
                </a:pathLst>
              </a:custGeom>
              <a:solidFill>
                <a:srgbClr val="EB26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05" name="Form"/>
              <p:cNvSpPr/>
              <p:nvPr/>
            </p:nvSpPr>
            <p:spPr>
              <a:xfrm>
                <a:off x="396622" y="396622"/>
                <a:ext cx="453250" cy="445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58" h="21600" extrusionOk="0">
                    <a:moveTo>
                      <a:pt x="9921" y="0"/>
                    </a:moveTo>
                    <a:cubicBezTo>
                      <a:pt x="633" y="0"/>
                      <a:pt x="-3642" y="14372"/>
                      <a:pt x="3783" y="21600"/>
                    </a:cubicBezTo>
                    <a:cubicBezTo>
                      <a:pt x="6314" y="13338"/>
                      <a:pt x="11353" y="7405"/>
                      <a:pt x="17958" y="5064"/>
                    </a:cubicBezTo>
                    <a:cubicBezTo>
                      <a:pt x="16151" y="2010"/>
                      <a:pt x="13232" y="0"/>
                      <a:pt x="9921" y="0"/>
                    </a:cubicBezTo>
                    <a:close/>
                  </a:path>
                </a:pathLst>
              </a:custGeom>
              <a:solidFill>
                <a:srgbClr val="EB26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06" name="Form"/>
              <p:cNvSpPr/>
              <p:nvPr/>
            </p:nvSpPr>
            <p:spPr>
              <a:xfrm>
                <a:off x="0" y="0"/>
                <a:ext cx="1186159" cy="1186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44" y="14477"/>
                    </a:moveTo>
                    <a:cubicBezTo>
                      <a:pt x="3118" y="15035"/>
                      <a:pt x="3343" y="15570"/>
                      <a:pt x="3611" y="16078"/>
                    </a:cubicBezTo>
                    <a:lnTo>
                      <a:pt x="2209" y="17481"/>
                    </a:lnTo>
                    <a:cubicBezTo>
                      <a:pt x="1832" y="17858"/>
                      <a:pt x="1832" y="18469"/>
                      <a:pt x="2209" y="18846"/>
                    </a:cubicBezTo>
                    <a:lnTo>
                      <a:pt x="4680" y="21319"/>
                    </a:lnTo>
                    <a:cubicBezTo>
                      <a:pt x="4860" y="21499"/>
                      <a:pt x="5107" y="21600"/>
                      <a:pt x="5364" y="21600"/>
                    </a:cubicBezTo>
                    <a:cubicBezTo>
                      <a:pt x="5618" y="21600"/>
                      <a:pt x="5863" y="21499"/>
                      <a:pt x="6046" y="21319"/>
                    </a:cubicBezTo>
                    <a:lnTo>
                      <a:pt x="7447" y="19916"/>
                    </a:lnTo>
                    <a:cubicBezTo>
                      <a:pt x="7657" y="20027"/>
                      <a:pt x="7890" y="20095"/>
                      <a:pt x="8108" y="20191"/>
                    </a:cubicBezTo>
                    <a:cubicBezTo>
                      <a:pt x="8108" y="20175"/>
                      <a:pt x="8106" y="20158"/>
                      <a:pt x="8106" y="20142"/>
                    </a:cubicBezTo>
                    <a:cubicBezTo>
                      <a:pt x="8106" y="18996"/>
                      <a:pt x="8238" y="17914"/>
                      <a:pt x="8472" y="16899"/>
                    </a:cubicBezTo>
                    <a:cubicBezTo>
                      <a:pt x="6781" y="15810"/>
                      <a:pt x="5653" y="13921"/>
                      <a:pt x="5653" y="11764"/>
                    </a:cubicBezTo>
                    <a:cubicBezTo>
                      <a:pt x="5653" y="8394"/>
                      <a:pt x="8394" y="5652"/>
                      <a:pt x="11762" y="5652"/>
                    </a:cubicBezTo>
                    <a:cubicBezTo>
                      <a:pt x="14043" y="5652"/>
                      <a:pt x="16012" y="6922"/>
                      <a:pt x="17064" y="8778"/>
                    </a:cubicBezTo>
                    <a:cubicBezTo>
                      <a:pt x="18186" y="8638"/>
                      <a:pt x="19240" y="8638"/>
                      <a:pt x="20509" y="8878"/>
                    </a:cubicBezTo>
                    <a:cubicBezTo>
                      <a:pt x="20346" y="8384"/>
                      <a:pt x="20154" y="7901"/>
                      <a:pt x="19914" y="7448"/>
                    </a:cubicBezTo>
                    <a:lnTo>
                      <a:pt x="21316" y="6044"/>
                    </a:lnTo>
                    <a:cubicBezTo>
                      <a:pt x="21499" y="5863"/>
                      <a:pt x="21600" y="5617"/>
                      <a:pt x="21600" y="5362"/>
                    </a:cubicBezTo>
                    <a:cubicBezTo>
                      <a:pt x="21600" y="5106"/>
                      <a:pt x="21499" y="4860"/>
                      <a:pt x="21316" y="4680"/>
                    </a:cubicBezTo>
                    <a:lnTo>
                      <a:pt x="18846" y="2209"/>
                    </a:lnTo>
                    <a:cubicBezTo>
                      <a:pt x="18657" y="2020"/>
                      <a:pt x="18410" y="1926"/>
                      <a:pt x="18163" y="1926"/>
                    </a:cubicBezTo>
                    <a:cubicBezTo>
                      <a:pt x="17917" y="1926"/>
                      <a:pt x="17670" y="2020"/>
                      <a:pt x="17483" y="2209"/>
                    </a:cubicBezTo>
                    <a:lnTo>
                      <a:pt x="16076" y="3612"/>
                    </a:lnTo>
                    <a:cubicBezTo>
                      <a:pt x="15568" y="3343"/>
                      <a:pt x="15034" y="3118"/>
                      <a:pt x="14474" y="2948"/>
                    </a:cubicBezTo>
                    <a:lnTo>
                      <a:pt x="14474" y="964"/>
                    </a:lnTo>
                    <a:cubicBezTo>
                      <a:pt x="14474" y="432"/>
                      <a:pt x="14045" y="0"/>
                      <a:pt x="13511" y="0"/>
                    </a:cubicBezTo>
                    <a:lnTo>
                      <a:pt x="10015" y="0"/>
                    </a:lnTo>
                    <a:cubicBezTo>
                      <a:pt x="9484" y="0"/>
                      <a:pt x="9050" y="432"/>
                      <a:pt x="9050" y="964"/>
                    </a:cubicBezTo>
                    <a:lnTo>
                      <a:pt x="9050" y="2948"/>
                    </a:lnTo>
                    <a:cubicBezTo>
                      <a:pt x="8492" y="3118"/>
                      <a:pt x="7958" y="3343"/>
                      <a:pt x="7448" y="3612"/>
                    </a:cubicBezTo>
                    <a:lnTo>
                      <a:pt x="6046" y="2210"/>
                    </a:lnTo>
                    <a:cubicBezTo>
                      <a:pt x="5857" y="2021"/>
                      <a:pt x="5610" y="1927"/>
                      <a:pt x="5364" y="1927"/>
                    </a:cubicBezTo>
                    <a:cubicBezTo>
                      <a:pt x="5117" y="1927"/>
                      <a:pt x="4869" y="2021"/>
                      <a:pt x="4682" y="2209"/>
                    </a:cubicBezTo>
                    <a:lnTo>
                      <a:pt x="2209" y="4680"/>
                    </a:lnTo>
                    <a:cubicBezTo>
                      <a:pt x="2029" y="4862"/>
                      <a:pt x="1927" y="5107"/>
                      <a:pt x="1927" y="5363"/>
                    </a:cubicBezTo>
                    <a:cubicBezTo>
                      <a:pt x="1927" y="5620"/>
                      <a:pt x="2029" y="5865"/>
                      <a:pt x="2209" y="6046"/>
                    </a:cubicBezTo>
                    <a:lnTo>
                      <a:pt x="3611" y="7449"/>
                    </a:lnTo>
                    <a:cubicBezTo>
                      <a:pt x="3343" y="7957"/>
                      <a:pt x="3118" y="8492"/>
                      <a:pt x="2947" y="9050"/>
                    </a:cubicBezTo>
                    <a:lnTo>
                      <a:pt x="965" y="9050"/>
                    </a:lnTo>
                    <a:cubicBezTo>
                      <a:pt x="431" y="9050"/>
                      <a:pt x="0" y="9482"/>
                      <a:pt x="0" y="10016"/>
                    </a:cubicBezTo>
                    <a:lnTo>
                      <a:pt x="0" y="13512"/>
                    </a:lnTo>
                    <a:cubicBezTo>
                      <a:pt x="0" y="14043"/>
                      <a:pt x="431" y="14477"/>
                      <a:pt x="965" y="14477"/>
                    </a:cubicBezTo>
                    <a:cubicBezTo>
                      <a:pt x="965" y="14477"/>
                      <a:pt x="2944" y="14477"/>
                      <a:pt x="2944" y="14477"/>
                    </a:cubicBezTo>
                    <a:close/>
                  </a:path>
                </a:pathLst>
              </a:custGeom>
              <a:solidFill>
                <a:srgbClr val="EB26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07" name="Form"/>
              <p:cNvSpPr/>
              <p:nvPr/>
            </p:nvSpPr>
            <p:spPr>
              <a:xfrm>
                <a:off x="1432798" y="1308853"/>
                <a:ext cx="534684" cy="5128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15" y="21600"/>
                    </a:moveTo>
                    <a:cubicBezTo>
                      <a:pt x="19244" y="19639"/>
                      <a:pt x="21600" y="15885"/>
                      <a:pt x="21600" y="11528"/>
                    </a:cubicBezTo>
                    <a:cubicBezTo>
                      <a:pt x="21600" y="5171"/>
                      <a:pt x="16637" y="0"/>
                      <a:pt x="10540" y="0"/>
                    </a:cubicBezTo>
                    <a:cubicBezTo>
                      <a:pt x="8396" y="0"/>
                      <a:pt x="6409" y="668"/>
                      <a:pt x="4711" y="1774"/>
                    </a:cubicBezTo>
                    <a:cubicBezTo>
                      <a:pt x="3695" y="5993"/>
                      <a:pt x="2094" y="10029"/>
                      <a:pt x="0" y="13535"/>
                    </a:cubicBezTo>
                    <a:cubicBezTo>
                      <a:pt x="5936" y="14699"/>
                      <a:pt x="11382" y="17517"/>
                      <a:pt x="15815" y="21600"/>
                    </a:cubicBezTo>
                    <a:close/>
                  </a:path>
                </a:pathLst>
              </a:custGeom>
              <a:solidFill>
                <a:srgbClr val="EB26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08" name="Form"/>
              <p:cNvSpPr/>
              <p:nvPr/>
            </p:nvSpPr>
            <p:spPr>
              <a:xfrm>
                <a:off x="1551785" y="887442"/>
                <a:ext cx="836713" cy="1279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98" y="10015"/>
                    </a:moveTo>
                    <a:cubicBezTo>
                      <a:pt x="21598" y="9482"/>
                      <a:pt x="20935" y="9050"/>
                      <a:pt x="20122" y="9050"/>
                    </a:cubicBezTo>
                    <a:lnTo>
                      <a:pt x="17090" y="9050"/>
                    </a:lnTo>
                    <a:cubicBezTo>
                      <a:pt x="16829" y="8491"/>
                      <a:pt x="16481" y="7955"/>
                      <a:pt x="16070" y="7447"/>
                    </a:cubicBezTo>
                    <a:lnTo>
                      <a:pt x="18216" y="6044"/>
                    </a:lnTo>
                    <a:cubicBezTo>
                      <a:pt x="18495" y="5863"/>
                      <a:pt x="18649" y="5618"/>
                      <a:pt x="18649" y="5362"/>
                    </a:cubicBezTo>
                    <a:cubicBezTo>
                      <a:pt x="18649" y="5106"/>
                      <a:pt x="18495" y="4861"/>
                      <a:pt x="18216" y="4679"/>
                    </a:cubicBezTo>
                    <a:lnTo>
                      <a:pt x="14438" y="2208"/>
                    </a:lnTo>
                    <a:cubicBezTo>
                      <a:pt x="14150" y="2020"/>
                      <a:pt x="13771" y="1925"/>
                      <a:pt x="13393" y="1925"/>
                    </a:cubicBezTo>
                    <a:cubicBezTo>
                      <a:pt x="13016" y="1925"/>
                      <a:pt x="12639" y="2020"/>
                      <a:pt x="12351" y="2208"/>
                    </a:cubicBezTo>
                    <a:lnTo>
                      <a:pt x="10201" y="3612"/>
                    </a:lnTo>
                    <a:cubicBezTo>
                      <a:pt x="9424" y="3343"/>
                      <a:pt x="8607" y="3117"/>
                      <a:pt x="7749" y="2947"/>
                    </a:cubicBezTo>
                    <a:lnTo>
                      <a:pt x="7749" y="965"/>
                    </a:lnTo>
                    <a:cubicBezTo>
                      <a:pt x="7749" y="432"/>
                      <a:pt x="7091" y="0"/>
                      <a:pt x="6276" y="0"/>
                    </a:cubicBezTo>
                    <a:lnTo>
                      <a:pt x="931" y="0"/>
                    </a:lnTo>
                    <a:cubicBezTo>
                      <a:pt x="572" y="0"/>
                      <a:pt x="257" y="94"/>
                      <a:pt x="0" y="233"/>
                    </a:cubicBezTo>
                    <a:cubicBezTo>
                      <a:pt x="450" y="1307"/>
                      <a:pt x="697" y="2471"/>
                      <a:pt x="697" y="3713"/>
                    </a:cubicBezTo>
                    <a:cubicBezTo>
                      <a:pt x="697" y="4502"/>
                      <a:pt x="603" y="5302"/>
                      <a:pt x="427" y="6099"/>
                    </a:cubicBezTo>
                    <a:cubicBezTo>
                      <a:pt x="1422" y="5859"/>
                      <a:pt x="2481" y="5708"/>
                      <a:pt x="3602" y="5708"/>
                    </a:cubicBezTo>
                    <a:cubicBezTo>
                      <a:pt x="8710" y="5708"/>
                      <a:pt x="12866" y="8425"/>
                      <a:pt x="12866" y="11763"/>
                    </a:cubicBezTo>
                    <a:cubicBezTo>
                      <a:pt x="12866" y="13897"/>
                      <a:pt x="11161" y="15767"/>
                      <a:pt x="8603" y="16846"/>
                    </a:cubicBezTo>
                    <a:cubicBezTo>
                      <a:pt x="10464" y="18181"/>
                      <a:pt x="11944" y="19764"/>
                      <a:pt x="12907" y="21538"/>
                    </a:cubicBezTo>
                    <a:cubicBezTo>
                      <a:pt x="13065" y="21574"/>
                      <a:pt x="13230" y="21600"/>
                      <a:pt x="13396" y="21600"/>
                    </a:cubicBezTo>
                    <a:cubicBezTo>
                      <a:pt x="13773" y="21600"/>
                      <a:pt x="14150" y="21506"/>
                      <a:pt x="14440" y="21317"/>
                    </a:cubicBezTo>
                    <a:lnTo>
                      <a:pt x="18220" y="18846"/>
                    </a:lnTo>
                    <a:cubicBezTo>
                      <a:pt x="18497" y="18666"/>
                      <a:pt x="18649" y="18420"/>
                      <a:pt x="18649" y="18164"/>
                    </a:cubicBezTo>
                    <a:cubicBezTo>
                      <a:pt x="18649" y="17909"/>
                      <a:pt x="18497" y="17663"/>
                      <a:pt x="18220" y="17482"/>
                    </a:cubicBezTo>
                    <a:lnTo>
                      <a:pt x="16070" y="16078"/>
                    </a:lnTo>
                    <a:cubicBezTo>
                      <a:pt x="16481" y="15570"/>
                      <a:pt x="16829" y="15034"/>
                      <a:pt x="17090" y="14475"/>
                    </a:cubicBezTo>
                    <a:lnTo>
                      <a:pt x="20122" y="14475"/>
                    </a:lnTo>
                    <a:cubicBezTo>
                      <a:pt x="20513" y="14475"/>
                      <a:pt x="20892" y="14374"/>
                      <a:pt x="21167" y="14192"/>
                    </a:cubicBezTo>
                    <a:cubicBezTo>
                      <a:pt x="21443" y="14012"/>
                      <a:pt x="21600" y="13766"/>
                      <a:pt x="21600" y="13510"/>
                    </a:cubicBezTo>
                    <a:cubicBezTo>
                      <a:pt x="21600" y="13510"/>
                      <a:pt x="21598" y="10015"/>
                      <a:pt x="21598" y="10015"/>
                    </a:cubicBezTo>
                    <a:close/>
                  </a:path>
                </a:pathLst>
              </a:custGeom>
              <a:solidFill>
                <a:srgbClr val="EB26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09" name="Form"/>
              <p:cNvSpPr/>
              <p:nvPr/>
            </p:nvSpPr>
            <p:spPr>
              <a:xfrm>
                <a:off x="29746" y="1750096"/>
                <a:ext cx="1961719" cy="789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extrusionOk="0">
                    <a:moveTo>
                      <a:pt x="20834" y="12728"/>
                    </a:moveTo>
                    <a:cubicBezTo>
                      <a:pt x="19863" y="5583"/>
                      <a:pt x="17297" y="669"/>
                      <a:pt x="14335" y="0"/>
                    </a:cubicBezTo>
                    <a:cubicBezTo>
                      <a:pt x="13344" y="2627"/>
                      <a:pt x="12116" y="4293"/>
                      <a:pt x="10725" y="4293"/>
                    </a:cubicBezTo>
                    <a:cubicBezTo>
                      <a:pt x="9335" y="4293"/>
                      <a:pt x="8106" y="2627"/>
                      <a:pt x="7116" y="0"/>
                    </a:cubicBezTo>
                    <a:cubicBezTo>
                      <a:pt x="4152" y="669"/>
                      <a:pt x="1586" y="5583"/>
                      <a:pt x="615" y="12729"/>
                    </a:cubicBezTo>
                    <a:lnTo>
                      <a:pt x="79" y="16680"/>
                    </a:lnTo>
                    <a:cubicBezTo>
                      <a:pt x="-75" y="17817"/>
                      <a:pt x="-1" y="19070"/>
                      <a:pt x="278" y="20045"/>
                    </a:cubicBezTo>
                    <a:cubicBezTo>
                      <a:pt x="558" y="21021"/>
                      <a:pt x="1009" y="21600"/>
                      <a:pt x="1488" y="21600"/>
                    </a:cubicBezTo>
                    <a:lnTo>
                      <a:pt x="19961" y="21600"/>
                    </a:lnTo>
                    <a:cubicBezTo>
                      <a:pt x="20441" y="21600"/>
                      <a:pt x="20892" y="21021"/>
                      <a:pt x="21172" y="20045"/>
                    </a:cubicBezTo>
                    <a:cubicBezTo>
                      <a:pt x="21450" y="19070"/>
                      <a:pt x="21525" y="17817"/>
                      <a:pt x="21371" y="16680"/>
                    </a:cubicBezTo>
                    <a:cubicBezTo>
                      <a:pt x="21371" y="16680"/>
                      <a:pt x="20834" y="12728"/>
                      <a:pt x="20834" y="12728"/>
                    </a:cubicBezTo>
                    <a:close/>
                  </a:path>
                </a:pathLst>
              </a:custGeom>
              <a:solidFill>
                <a:srgbClr val="EB26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10" name="Form"/>
              <p:cNvSpPr/>
              <p:nvPr/>
            </p:nvSpPr>
            <p:spPr>
              <a:xfrm>
                <a:off x="570144" y="599891"/>
                <a:ext cx="881066" cy="11761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889" extrusionOk="0">
                    <a:moveTo>
                      <a:pt x="0" y="8099"/>
                    </a:moveTo>
                    <a:cubicBezTo>
                      <a:pt x="0" y="13304"/>
                      <a:pt x="4836" y="18889"/>
                      <a:pt x="10799" y="18889"/>
                    </a:cubicBezTo>
                    <a:cubicBezTo>
                      <a:pt x="16764" y="18889"/>
                      <a:pt x="21600" y="13304"/>
                      <a:pt x="21600" y="8099"/>
                    </a:cubicBezTo>
                    <a:cubicBezTo>
                      <a:pt x="21600" y="-2690"/>
                      <a:pt x="0" y="-2711"/>
                      <a:pt x="0" y="8099"/>
                    </a:cubicBezTo>
                    <a:close/>
                  </a:path>
                </a:pathLst>
              </a:custGeom>
              <a:solidFill>
                <a:srgbClr val="EB26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lnSpc>
                    <a:spcPct val="10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1" animBg="1" advAuto="0"/>
      <p:bldP spid="201" grpId="3" animBg="1" advAuto="0"/>
      <p:bldP spid="212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hteck"/>
          <p:cNvSpPr/>
          <p:nvPr/>
        </p:nvSpPr>
        <p:spPr>
          <a:xfrm>
            <a:off x="-5358" y="6936847"/>
            <a:ext cx="636758" cy="3113159"/>
          </a:xfrm>
          <a:prstGeom prst="rect">
            <a:avLst/>
          </a:prstGeom>
          <a:solidFill>
            <a:srgbClr val="E30B17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15" name="Vielen Dank!"/>
          <p:cNvSpPr txBox="1"/>
          <p:nvPr/>
        </p:nvSpPr>
        <p:spPr>
          <a:xfrm>
            <a:off x="2130880" y="6833150"/>
            <a:ext cx="13497483" cy="332055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>
            <a:lvl1pPr>
              <a:lnSpc>
                <a:spcPct val="70000"/>
              </a:lnSpc>
              <a:defRPr sz="14000">
                <a:latin typeface="+mj-lt"/>
                <a:ea typeface="+mj-ea"/>
                <a:cs typeface="+mj-cs"/>
                <a:sym typeface="Poppins Medium"/>
              </a:defRPr>
            </a:lvl1pPr>
          </a:lstStyle>
          <a:p>
            <a:r>
              <a:rPr dirty="0" err="1"/>
              <a:t>Vielen</a:t>
            </a:r>
            <a:r>
              <a:rPr dirty="0"/>
              <a:t> Dank!</a:t>
            </a:r>
          </a:p>
        </p:txBody>
      </p:sp>
      <p:sp>
        <p:nvSpPr>
          <p:cNvPr id="216" name="Hannoverscher Radsport Club von 1912 e.V."/>
          <p:cNvSpPr txBox="1"/>
          <p:nvPr/>
        </p:nvSpPr>
        <p:spPr>
          <a:xfrm>
            <a:off x="2178525" y="9201743"/>
            <a:ext cx="8462391" cy="4432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lnSpc>
                <a:spcPct val="100000"/>
              </a:lnSpc>
              <a:defRPr sz="2100" cap="all" spc="420">
                <a:solidFill>
                  <a:srgbClr val="53585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t>Hannoverscher Radsport Club von 1912 e.V.</a:t>
            </a:r>
          </a:p>
        </p:txBody>
      </p:sp>
      <p:sp>
        <p:nvSpPr>
          <p:cNvPr id="217" name="Rechteck"/>
          <p:cNvSpPr/>
          <p:nvPr/>
        </p:nvSpPr>
        <p:spPr>
          <a:xfrm>
            <a:off x="14701242" y="6936847"/>
            <a:ext cx="9691858" cy="3113159"/>
          </a:xfrm>
          <a:prstGeom prst="rect">
            <a:avLst/>
          </a:prstGeom>
          <a:solidFill>
            <a:srgbClr val="E30B17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272D3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Poppins Medium"/>
        <a:ea typeface="Poppins Medium"/>
        <a:cs typeface="Poppins Medium"/>
      </a:majorFont>
      <a:minorFont>
        <a:latin typeface="Poppins Bold"/>
        <a:ea typeface="Poppins Bold"/>
        <a:cs typeface="Poppins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272D30"/>
            </a:solidFill>
            <a:effectLst/>
            <a:uFillTx/>
            <a:latin typeface="WorkSans-Regular"/>
            <a:ea typeface="WorkSans-Regular"/>
            <a:cs typeface="WorkSans-Regular"/>
            <a:sym typeface="WorkSans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Poppins Medium"/>
        <a:ea typeface="Poppins Medium"/>
        <a:cs typeface="Poppins Medium"/>
      </a:majorFont>
      <a:minorFont>
        <a:latin typeface="Poppins Bold"/>
        <a:ea typeface="Poppins Bold"/>
        <a:cs typeface="Poppins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272D30"/>
            </a:solidFill>
            <a:effectLst/>
            <a:uFillTx/>
            <a:latin typeface="WorkSans-Regular"/>
            <a:ea typeface="WorkSans-Regular"/>
            <a:cs typeface="WorkSans-Regular"/>
            <a:sym typeface="WorkSans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Macintosh PowerPoint</Application>
  <PresentationFormat>Benutzerdefiniert</PresentationFormat>
  <Paragraphs>52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20" baseType="lpstr">
      <vt:lpstr>Work Sans Medium</vt:lpstr>
      <vt:lpstr>WorkSans-Bold</vt:lpstr>
      <vt:lpstr>WorkSans-Regular</vt:lpstr>
      <vt:lpstr>Gill Sans</vt:lpstr>
      <vt:lpstr>Helvetica Light</vt:lpstr>
      <vt:lpstr>Helvetica Neue</vt:lpstr>
      <vt:lpstr>Montserrat SemiBold</vt:lpstr>
      <vt:lpstr>Poppins Bold</vt:lpstr>
      <vt:lpstr>Poppins Medium</vt:lpstr>
      <vt:lpstr>Poppins Regular</vt:lpstr>
      <vt:lpstr>Poppins SemiBold</vt:lpstr>
      <vt:lpstr>Roboto</vt:lpstr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Johannes Gräfe</cp:lastModifiedBy>
  <cp:revision>2</cp:revision>
  <dcterms:modified xsi:type="dcterms:W3CDTF">2019-11-12T11:00:33Z</dcterms:modified>
</cp:coreProperties>
</file>